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0B8DB-F4E1-4CE6-BA53-232789B78CF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0DB8E-B1DA-48A8-BD05-D11EF75A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3893670" y="8865704"/>
            <a:ext cx="8389386" cy="6321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11290472" y="18845213"/>
            <a:ext cx="6877050" cy="7354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</a:lstStyle>
          <a:p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3587255" y="1590259"/>
            <a:ext cx="8389386" cy="6321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</a:lstStyle>
          <a:p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3587255" y="15405028"/>
            <a:ext cx="8389386" cy="5109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8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8770475"/>
            <a:ext cx="10734260" cy="41479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5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891200" cy="6385560"/>
          </a:xfrm>
          <a:prstGeom prst="rect">
            <a:avLst/>
          </a:prstGeom>
          <a:solidFill>
            <a:srgbClr val="D73F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5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0033" y="29573141"/>
            <a:ext cx="8156002" cy="260545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734260" y="28770475"/>
            <a:ext cx="33156939" cy="4147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5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233805" y="1757233"/>
            <a:ext cx="301738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00800"/>
            <a:ext cx="43891200" cy="223431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232453" y="7513983"/>
            <a:ext cx="9501808" cy="20454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33031044" y="914400"/>
            <a:ext cx="9501808" cy="2705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1290472" y="7513983"/>
            <a:ext cx="20992584" cy="1033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11290472" y="17532625"/>
            <a:ext cx="20992584" cy="1033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0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2018506" y="8309111"/>
            <a:ext cx="7833995" cy="1468897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z="4800" b="1" cap="all" dirty="0" smtClean="0">
                <a:latin typeface="+mn-lt"/>
              </a:rPr>
              <a:t>Subhead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latin typeface="+mn-lt"/>
              </a:rPr>
              <a:t>Body</a:t>
            </a:r>
            <a:r>
              <a:rPr lang="en-US" dirty="0">
                <a:latin typeface="+mn-lt"/>
              </a:rPr>
              <a:t>.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ut.</a:t>
            </a:r>
            <a:r>
              <a:rPr lang="en-US" dirty="0">
                <a:latin typeface="+mn-lt"/>
              </a:rPr>
              <a:t>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</a:t>
            </a:r>
            <a:r>
              <a:rPr lang="en-US" dirty="0" err="1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z="4800" b="1" cap="all" dirty="0">
                <a:latin typeface="+mn-lt"/>
              </a:rPr>
              <a:t>Subhead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latin typeface="+mn-lt"/>
              </a:rPr>
              <a:t>Pat </a:t>
            </a:r>
            <a:r>
              <a:rPr lang="en-US" dirty="0">
                <a:latin typeface="+mn-lt"/>
              </a:rPr>
              <a:t>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 smtClean="0">
                <a:latin typeface="+mn-lt"/>
              </a:rPr>
              <a:t>inim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</a:t>
            </a:r>
            <a:r>
              <a:rPr lang="en-US" dirty="0" err="1" smtClean="0">
                <a:latin typeface="+mn-lt"/>
              </a:rPr>
              <a:t>.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dolorero</a:t>
            </a:r>
            <a:endParaRPr lang="en-US" dirty="0">
              <a:latin typeface="+mn-lt"/>
            </a:endParaRPr>
          </a:p>
        </p:txBody>
      </p:sp>
      <p:sp>
        <p:nvSpPr>
          <p:cNvPr id="8" name="Text Placeholder 18"/>
          <p:cNvSpPr txBox="1">
            <a:spLocks/>
          </p:cNvSpPr>
          <p:nvPr/>
        </p:nvSpPr>
        <p:spPr>
          <a:xfrm>
            <a:off x="11797936" y="7636739"/>
            <a:ext cx="7833995" cy="7479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all" dirty="0" smtClean="0">
                <a:solidFill>
                  <a:schemeClr val="accent1"/>
                </a:solidFill>
                <a:latin typeface="+mn-lt"/>
              </a:rPr>
              <a:t>Subhead</a:t>
            </a:r>
            <a:endParaRPr lang="en-US" sz="4800" b="1" cap="all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33587255" y="8437734"/>
            <a:ext cx="7833995" cy="649987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z="4800" b="1" cap="all" dirty="0">
                <a:latin typeface="+mn-lt"/>
              </a:rPr>
              <a:t>Subhead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latin typeface="+mn-lt"/>
              </a:rPr>
              <a:t>Body</a:t>
            </a:r>
            <a:r>
              <a:rPr lang="en-US" dirty="0">
                <a:latin typeface="+mn-lt"/>
              </a:rPr>
              <a:t>. Pat dip </a:t>
            </a:r>
            <a:r>
              <a:rPr lang="en-US" dirty="0" err="1">
                <a:latin typeface="+mn-lt"/>
              </a:rPr>
              <a:t>ero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vullaor</a:t>
            </a:r>
            <a:r>
              <a:rPr lang="en-US" dirty="0">
                <a:latin typeface="+mn-lt"/>
              </a:rPr>
              <a:t> sit </a:t>
            </a:r>
            <a:r>
              <a:rPr lang="en-US" dirty="0" err="1">
                <a:latin typeface="+mn-lt"/>
              </a:rPr>
              <a:t>lan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sustionulla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consecte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essi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veraese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molesto</a:t>
            </a:r>
            <a:r>
              <a:rPr lang="en-US" dirty="0">
                <a:latin typeface="+mn-lt"/>
              </a:rPr>
              <a:t> od min </a:t>
            </a:r>
            <a:r>
              <a:rPr lang="en-US" dirty="0" err="1">
                <a:latin typeface="+mn-lt"/>
              </a:rPr>
              <a:t>henis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nonse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conse</a:t>
            </a:r>
            <a:r>
              <a:rPr lang="en-US" dirty="0">
                <a:latin typeface="+mn-lt"/>
              </a:rPr>
              <a:t> del </a:t>
            </a:r>
            <a:r>
              <a:rPr lang="en-US" dirty="0" err="1">
                <a:latin typeface="+mn-lt"/>
              </a:rPr>
              <a:t>dunt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luptat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vullut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lum</a:t>
            </a:r>
            <a:r>
              <a:rPr lang="en-US" dirty="0">
                <a:latin typeface="+mn-lt"/>
              </a:rPr>
              <a:t> dolor </a:t>
            </a:r>
            <a:r>
              <a:rPr lang="en-US" dirty="0" err="1">
                <a:latin typeface="+mn-lt"/>
              </a:rPr>
              <a:t>inim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dignis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diamcore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velit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iure</a:t>
            </a:r>
            <a:r>
              <a:rPr lang="en-US" dirty="0">
                <a:latin typeface="+mn-lt"/>
              </a:rPr>
              <a:t> magna </a:t>
            </a:r>
            <a:r>
              <a:rPr lang="en-US" dirty="0" err="1">
                <a:latin typeface="+mn-lt"/>
              </a:rPr>
              <a:t>feuipis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dolorper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euguerostrud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delent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wiscing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erit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si</a:t>
            </a:r>
            <a:r>
              <a:rPr lang="en-US" dirty="0">
                <a:latin typeface="+mn-lt"/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 err="1">
                <a:latin typeface="+mn-lt"/>
              </a:rPr>
              <a:t>Duismolessi</a:t>
            </a:r>
            <a:r>
              <a:rPr lang="en-US" dirty="0">
                <a:latin typeface="+mn-lt"/>
              </a:rPr>
              <a:t>. Del </a:t>
            </a:r>
            <a:r>
              <a:rPr lang="en-US" dirty="0" err="1">
                <a:latin typeface="+mn-lt"/>
              </a:rPr>
              <a:t>utem</a:t>
            </a:r>
            <a:r>
              <a:rPr lang="en-US" dirty="0">
                <a:latin typeface="+mn-lt"/>
              </a:rPr>
              <a:t> ex et, </a:t>
            </a:r>
            <a:r>
              <a:rPr lang="en-US" dirty="0" err="1">
                <a:latin typeface="+mn-lt"/>
              </a:rPr>
              <a:t>sumsan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utat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amet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dolorero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commy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nulla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feugait</a:t>
            </a:r>
            <a:r>
              <a:rPr lang="en-US" dirty="0">
                <a:latin typeface="+mn-lt"/>
              </a:rPr>
              <a:t>, sit </a:t>
            </a:r>
            <a:r>
              <a:rPr lang="en-US" dirty="0" err="1">
                <a:latin typeface="+mn-lt"/>
              </a:rPr>
              <a:t>alisci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bla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doleniat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consectem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volobore</a:t>
            </a:r>
            <a:r>
              <a:rPr lang="en-US" dirty="0">
                <a:latin typeface="+mn-lt"/>
              </a:rPr>
              <a:t> core </a:t>
            </a:r>
            <a:r>
              <a:rPr lang="en-US" dirty="0" err="1">
                <a:latin typeface="+mn-lt"/>
              </a:rPr>
              <a:t>eu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facil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irit</a:t>
            </a:r>
            <a:r>
              <a:rPr lang="en-US" dirty="0">
                <a:latin typeface="+mn-lt"/>
              </a:rPr>
              <a:t> dip et </a:t>
            </a:r>
            <a:r>
              <a:rPr lang="en-US" dirty="0" err="1">
                <a:latin typeface="+mn-lt"/>
              </a:rPr>
              <a:t>wis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nostincin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henim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quamconsed</a:t>
            </a:r>
            <a:r>
              <a:rPr lang="en-US" dirty="0">
                <a:latin typeface="+mn-lt"/>
              </a:rPr>
              <a:t> tat </a:t>
            </a:r>
            <a:r>
              <a:rPr lang="en-US" dirty="0" err="1">
                <a:latin typeface="+mn-lt"/>
              </a:rPr>
              <a:t>veliscin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ulputem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vel</a:t>
            </a:r>
            <a:endParaRPr lang="en-US" dirty="0">
              <a:latin typeface="+mn-lt"/>
            </a:endParaRPr>
          </a:p>
        </p:txBody>
      </p:sp>
      <p:sp>
        <p:nvSpPr>
          <p:cNvPr id="10" name="Text Placeholder 18"/>
          <p:cNvSpPr txBox="1">
            <a:spLocks/>
          </p:cNvSpPr>
          <p:nvPr/>
        </p:nvSpPr>
        <p:spPr>
          <a:xfrm>
            <a:off x="23807825" y="15589001"/>
            <a:ext cx="8475231" cy="1111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000" dirty="0">
                <a:latin typeface="+mn-lt"/>
              </a:rPr>
              <a:t>Caption: Description for the photo or graph shown above (approx. 30 words).  </a:t>
            </a:r>
            <a:r>
              <a:rPr lang="en-US" sz="2000" dirty="0" err="1">
                <a:latin typeface="+mn-lt"/>
              </a:rPr>
              <a:t>nam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everore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nobis</a:t>
            </a:r>
            <a:r>
              <a:rPr lang="en-US" sz="2000" dirty="0">
                <a:latin typeface="+mn-lt"/>
              </a:rPr>
              <a:t> pore </a:t>
            </a:r>
            <a:r>
              <a:rPr lang="en-US" sz="2000" dirty="0" err="1">
                <a:latin typeface="+mn-lt"/>
              </a:rPr>
              <a:t>eliquatur</a:t>
            </a:r>
            <a:r>
              <a:rPr lang="en-US" sz="2000" dirty="0">
                <a:latin typeface="+mn-lt"/>
              </a:rPr>
              <a:t> re </a:t>
            </a:r>
            <a:r>
              <a:rPr lang="en-US" sz="2000" dirty="0" err="1">
                <a:latin typeface="+mn-lt"/>
              </a:rPr>
              <a:t>apiet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persperibus</a:t>
            </a:r>
            <a:r>
              <a:rPr lang="en-US" sz="2000" dirty="0">
                <a:latin typeface="+mn-lt"/>
              </a:rPr>
              <a:t> de maxim </a:t>
            </a:r>
            <a:r>
              <a:rPr lang="en-US" sz="2000" dirty="0" err="1">
                <a:latin typeface="+mn-lt"/>
              </a:rPr>
              <a:t>dolupta</a:t>
            </a:r>
            <a:r>
              <a:rPr lang="en-US" sz="2000" dirty="0">
                <a:latin typeface="+mn-lt"/>
              </a:rPr>
              <a:t> que </a:t>
            </a:r>
            <a:r>
              <a:rPr lang="en-US" sz="2000" dirty="0" err="1" smtClean="0">
                <a:latin typeface="+mn-lt"/>
              </a:rPr>
              <a:t>laboreh</a:t>
            </a:r>
            <a:endParaRPr lang="en-US" sz="2000" dirty="0">
              <a:latin typeface="+mn-lt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1290472" y="29700364"/>
            <a:ext cx="31312255" cy="222329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all" dirty="0" smtClean="0">
                <a:latin typeface="+mn-lt"/>
              </a:rPr>
              <a:t>Works Cited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Source 1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Source 2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Source 3</a:t>
            </a:r>
          </a:p>
        </p:txBody>
      </p:sp>
      <p:sp>
        <p:nvSpPr>
          <p:cNvPr id="12" name="Content Placeholder 12"/>
          <p:cNvSpPr txBox="1">
            <a:spLocks/>
          </p:cNvSpPr>
          <p:nvPr/>
        </p:nvSpPr>
        <p:spPr>
          <a:xfrm>
            <a:off x="1325244" y="868359"/>
            <a:ext cx="22786039" cy="599490"/>
          </a:xfrm>
          <a:prstGeom prst="rect">
            <a:avLst/>
          </a:prstGeom>
        </p:spPr>
        <p:txBody>
          <a:bodyPr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sz="4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College of Science | Department Name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Content Placeholder 16"/>
          <p:cNvSpPr txBox="1">
            <a:spLocks/>
          </p:cNvSpPr>
          <p:nvPr/>
        </p:nvSpPr>
        <p:spPr>
          <a:xfrm>
            <a:off x="1325562" y="2223652"/>
            <a:ext cx="30957493" cy="2585196"/>
          </a:xfrm>
          <a:prstGeom prst="rect">
            <a:avLst/>
          </a:prstGeom>
        </p:spPr>
        <p:txBody>
          <a:bodyPr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sz="11500" kern="1200" cap="all" baseline="0">
                <a:solidFill>
                  <a:schemeClr val="bg1"/>
                </a:solidFill>
                <a:latin typeface="Stratum2 Black" panose="020B0506030000020004" pitchFamily="34" charset="0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latin typeface="+mj-lt"/>
              </a:rPr>
              <a:t>Headline or research name. Change case for formulas (c</a:t>
            </a:r>
            <a:r>
              <a:rPr lang="en-US" sz="9600" baseline="-25000" dirty="0" smtClean="0">
                <a:latin typeface="+mj-lt"/>
              </a:rPr>
              <a:t>6</a:t>
            </a:r>
            <a:r>
              <a:rPr lang="en-US" sz="9600" dirty="0" smtClean="0">
                <a:latin typeface="+mj-lt"/>
              </a:rPr>
              <a:t>h</a:t>
            </a:r>
            <a:r>
              <a:rPr lang="en-US" sz="9600" baseline="-25000" dirty="0" smtClean="0">
                <a:latin typeface="+mj-lt"/>
              </a:rPr>
              <a:t>12</a:t>
            </a:r>
            <a:r>
              <a:rPr lang="en-US" sz="9600" dirty="0" smtClean="0">
                <a:latin typeface="+mj-lt"/>
              </a:rPr>
              <a:t>o</a:t>
            </a:r>
            <a:r>
              <a:rPr lang="en-US" sz="9600" baseline="-25000" dirty="0" smtClean="0">
                <a:latin typeface="+mj-lt"/>
              </a:rPr>
              <a:t>6</a:t>
            </a:r>
            <a:r>
              <a:rPr lang="en-US" sz="9600" dirty="0" smtClean="0">
                <a:latin typeface="+mj-lt"/>
              </a:rPr>
              <a:t>) from the font toolbar by selecting “subscript”.</a:t>
            </a:r>
            <a:endParaRPr lang="en-US" sz="9600" baseline="-25000" dirty="0">
              <a:latin typeface="+mj-lt"/>
            </a:endParaRPr>
          </a:p>
        </p:txBody>
      </p:sp>
      <p:sp>
        <p:nvSpPr>
          <p:cNvPr id="14" name="Text Placeholder 23"/>
          <p:cNvSpPr txBox="1">
            <a:spLocks/>
          </p:cNvSpPr>
          <p:nvPr/>
        </p:nvSpPr>
        <p:spPr>
          <a:xfrm>
            <a:off x="1233487" y="5029125"/>
            <a:ext cx="30063931" cy="1134912"/>
          </a:xfrm>
          <a:prstGeom prst="rect">
            <a:avLst/>
          </a:prstGeom>
        </p:spPr>
        <p:txBody>
          <a:bodyPr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3000"/>
              </a:spcBef>
              <a:buFont typeface="Arial" panose="020B0604020202020204" pitchFamily="34" charset="0"/>
              <a:buNone/>
              <a:defRPr sz="6000" kern="1200">
                <a:solidFill>
                  <a:schemeClr val="tx2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Subhead: Short description or list of researchers involved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11797936" y="17661328"/>
            <a:ext cx="7833995" cy="7479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all" dirty="0" smtClean="0">
                <a:solidFill>
                  <a:schemeClr val="accent1"/>
                </a:solidFill>
                <a:latin typeface="+mn-lt"/>
              </a:rPr>
              <a:t>Subhead</a:t>
            </a:r>
            <a:endParaRPr lang="en-US" sz="4800" b="1" cap="all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6" name="Text Placeholder 18"/>
          <p:cNvSpPr txBox="1">
            <a:spLocks/>
          </p:cNvSpPr>
          <p:nvPr/>
        </p:nvSpPr>
        <p:spPr>
          <a:xfrm>
            <a:off x="11404304" y="26699470"/>
            <a:ext cx="6509624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000" dirty="0">
                <a:latin typeface="+mn-lt"/>
              </a:rPr>
              <a:t>Caption: Description for the photo or graph shown above (approx. 30 words).  </a:t>
            </a:r>
            <a:r>
              <a:rPr lang="en-US" sz="2000" dirty="0" err="1">
                <a:latin typeface="+mn-lt"/>
              </a:rPr>
              <a:t>nam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everore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nobis</a:t>
            </a:r>
            <a:r>
              <a:rPr lang="en-US" sz="2000" dirty="0">
                <a:latin typeface="+mn-lt"/>
              </a:rPr>
              <a:t> pore </a:t>
            </a:r>
            <a:r>
              <a:rPr lang="en-US" sz="2000" dirty="0" err="1">
                <a:latin typeface="+mn-lt"/>
              </a:rPr>
              <a:t>eliquatur</a:t>
            </a:r>
            <a:r>
              <a:rPr lang="en-US" sz="2000" dirty="0">
                <a:latin typeface="+mn-lt"/>
              </a:rPr>
              <a:t> re </a:t>
            </a:r>
            <a:r>
              <a:rPr lang="en-US" sz="2000" dirty="0" err="1">
                <a:latin typeface="+mn-lt"/>
              </a:rPr>
              <a:t>apiet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persperibus</a:t>
            </a:r>
            <a:r>
              <a:rPr lang="en-US" sz="2000" dirty="0">
                <a:latin typeface="+mn-lt"/>
              </a:rPr>
              <a:t> de maxim </a:t>
            </a:r>
            <a:r>
              <a:rPr lang="en-US" sz="2000" dirty="0" err="1">
                <a:latin typeface="+mn-lt"/>
              </a:rPr>
              <a:t>dolupta</a:t>
            </a:r>
            <a:r>
              <a:rPr lang="en-US" sz="2000" dirty="0">
                <a:latin typeface="+mn-lt"/>
              </a:rPr>
              <a:t> que </a:t>
            </a:r>
            <a:r>
              <a:rPr lang="en-US" sz="2000" dirty="0" err="1" smtClean="0">
                <a:latin typeface="+mn-lt"/>
              </a:rPr>
              <a:t>laboreh</a:t>
            </a:r>
            <a:endParaRPr lang="en-US" sz="2000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87254" y="21047418"/>
            <a:ext cx="783399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dirty="0"/>
              <a:t>core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facil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dip et </a:t>
            </a:r>
            <a:r>
              <a:rPr lang="en-US" sz="2800" dirty="0" err="1"/>
              <a:t>wis</a:t>
            </a:r>
            <a:r>
              <a:rPr lang="en-US" sz="2800" dirty="0"/>
              <a:t>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nostincin</a:t>
            </a:r>
            <a:r>
              <a:rPr lang="en-US" sz="2800" dirty="0"/>
              <a:t> </a:t>
            </a:r>
            <a:r>
              <a:rPr lang="en-US" sz="2800" dirty="0" err="1"/>
              <a:t>henim</a:t>
            </a:r>
            <a:r>
              <a:rPr lang="en-US" sz="2800" dirty="0"/>
              <a:t> </a:t>
            </a:r>
            <a:r>
              <a:rPr lang="en-US" sz="2800" dirty="0" err="1"/>
              <a:t>quamconsed</a:t>
            </a:r>
            <a:r>
              <a:rPr lang="en-US" sz="2800" dirty="0"/>
              <a:t> tat </a:t>
            </a:r>
            <a:r>
              <a:rPr lang="en-US" sz="2800" dirty="0" err="1"/>
              <a:t>veliscin</a:t>
            </a:r>
            <a:r>
              <a:rPr lang="en-US" sz="2800" dirty="0"/>
              <a:t> </a:t>
            </a:r>
            <a:r>
              <a:rPr lang="en-US" sz="2800" dirty="0" err="1"/>
              <a:t>ulputem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ut.</a:t>
            </a:r>
            <a:r>
              <a:rPr lang="en-US" sz="2800" dirty="0"/>
              <a:t> Pat dip </a:t>
            </a:r>
            <a:r>
              <a:rPr lang="en-US" sz="2800" dirty="0" err="1"/>
              <a:t>ero</a:t>
            </a:r>
            <a:r>
              <a:rPr lang="en-US" sz="2800" dirty="0"/>
              <a:t> core </a:t>
            </a:r>
            <a:r>
              <a:rPr lang="en-US" sz="2800" dirty="0" err="1"/>
              <a:t>vullaor</a:t>
            </a:r>
            <a:r>
              <a:rPr lang="en-US" sz="2800" dirty="0"/>
              <a:t> sit </a:t>
            </a:r>
            <a:r>
              <a:rPr lang="en-US" sz="2800" dirty="0" err="1"/>
              <a:t>lan</a:t>
            </a:r>
            <a:r>
              <a:rPr lang="en-US" sz="2800" dirty="0"/>
              <a:t>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err="1"/>
              <a:t>sustionulla</a:t>
            </a:r>
            <a:r>
              <a:rPr lang="en-US" sz="2800" dirty="0"/>
              <a:t> </a:t>
            </a:r>
            <a:r>
              <a:rPr lang="en-US" sz="2800" dirty="0" err="1"/>
              <a:t>consecte</a:t>
            </a:r>
            <a:r>
              <a:rPr lang="en-US" sz="2800" dirty="0"/>
              <a:t> </a:t>
            </a:r>
            <a:r>
              <a:rPr lang="en-US" sz="2800" dirty="0" err="1"/>
              <a:t>essi</a:t>
            </a:r>
            <a:r>
              <a:rPr lang="en-US" sz="2800" dirty="0"/>
              <a:t> </a:t>
            </a:r>
            <a:r>
              <a:rPr lang="en-US" sz="2800" dirty="0" err="1"/>
              <a:t>bla</a:t>
            </a:r>
            <a:r>
              <a:rPr lang="en-US" sz="2800" dirty="0"/>
              <a:t> </a:t>
            </a:r>
            <a:r>
              <a:rPr lang="en-US" sz="2800" dirty="0" err="1"/>
              <a:t>feum</a:t>
            </a:r>
            <a:r>
              <a:rPr lang="en-US" sz="2800" dirty="0"/>
              <a:t> </a:t>
            </a:r>
            <a:r>
              <a:rPr lang="en-US" sz="2800" dirty="0" err="1"/>
              <a:t>veraese</a:t>
            </a:r>
            <a:r>
              <a:rPr lang="en-US" sz="2800" dirty="0"/>
              <a:t> </a:t>
            </a: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/>
              <a:t>.</a:t>
            </a:r>
          </a:p>
          <a:p>
            <a:pPr>
              <a:spcAft>
                <a:spcPts val="2400"/>
              </a:spcAft>
            </a:pP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8775597" y="18845213"/>
            <a:ext cx="1350745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Core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facil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dip et </a:t>
            </a:r>
            <a:r>
              <a:rPr lang="en-US" sz="2800" dirty="0" err="1"/>
              <a:t>wis</a:t>
            </a:r>
            <a:r>
              <a:rPr lang="en-US" sz="2800" dirty="0"/>
              <a:t>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nostincin</a:t>
            </a:r>
            <a:r>
              <a:rPr lang="en-US" sz="2800" dirty="0"/>
              <a:t> </a:t>
            </a:r>
            <a:r>
              <a:rPr lang="en-US" sz="2800" dirty="0" err="1"/>
              <a:t>henim</a:t>
            </a:r>
            <a:r>
              <a:rPr lang="en-US" sz="2800" dirty="0"/>
              <a:t> </a:t>
            </a:r>
            <a:r>
              <a:rPr lang="en-US" sz="2800" dirty="0" err="1"/>
              <a:t>quamconsed</a:t>
            </a:r>
            <a:r>
              <a:rPr lang="en-US" sz="2800" dirty="0"/>
              <a:t> tat </a:t>
            </a:r>
            <a:r>
              <a:rPr lang="en-US" sz="2800" dirty="0" err="1"/>
              <a:t>veliscin</a:t>
            </a:r>
            <a:r>
              <a:rPr lang="en-US" sz="2800" dirty="0"/>
              <a:t> </a:t>
            </a:r>
            <a:r>
              <a:rPr lang="en-US" sz="2800" dirty="0" err="1"/>
              <a:t>ulputem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ut.</a:t>
            </a:r>
            <a:r>
              <a:rPr lang="en-US" sz="2800" dirty="0"/>
              <a:t> Pat dip </a:t>
            </a:r>
            <a:r>
              <a:rPr lang="en-US" sz="2800" dirty="0" err="1"/>
              <a:t>ero</a:t>
            </a:r>
            <a:r>
              <a:rPr lang="en-US" sz="2800" dirty="0"/>
              <a:t> core </a:t>
            </a:r>
            <a:r>
              <a:rPr lang="en-US" sz="2800" dirty="0" err="1"/>
              <a:t>vullaor</a:t>
            </a:r>
            <a:r>
              <a:rPr lang="en-US" sz="2800" dirty="0"/>
              <a:t> </a:t>
            </a:r>
            <a:r>
              <a:rPr lang="en-US" sz="2800" dirty="0" smtClean="0"/>
              <a:t>sit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/>
              <a:t>lan</a:t>
            </a:r>
            <a:r>
              <a:rPr lang="en-US" sz="2800" dirty="0"/>
              <a:t>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err="1"/>
              <a:t>sustionulla</a:t>
            </a:r>
            <a:r>
              <a:rPr lang="en-US" sz="2800" dirty="0"/>
              <a:t> </a:t>
            </a:r>
            <a:r>
              <a:rPr lang="en-US" sz="2800" dirty="0" err="1"/>
              <a:t>consecte</a:t>
            </a:r>
            <a:r>
              <a:rPr lang="en-US" sz="2800" dirty="0"/>
              <a:t> </a:t>
            </a:r>
            <a:r>
              <a:rPr lang="en-US" sz="2800" dirty="0" err="1"/>
              <a:t>essi</a:t>
            </a:r>
            <a:r>
              <a:rPr lang="en-US" sz="2800" dirty="0"/>
              <a:t> </a:t>
            </a:r>
            <a:r>
              <a:rPr lang="en-US" sz="2800" dirty="0" err="1"/>
              <a:t>bla</a:t>
            </a:r>
            <a:r>
              <a:rPr lang="en-US" sz="2800" dirty="0"/>
              <a:t> </a:t>
            </a:r>
            <a:r>
              <a:rPr lang="en-US" sz="2800" dirty="0" err="1"/>
              <a:t>feum</a:t>
            </a:r>
            <a:r>
              <a:rPr lang="en-US" sz="2800" dirty="0"/>
              <a:t> </a:t>
            </a:r>
            <a:r>
              <a:rPr lang="en-US" sz="2800" dirty="0" err="1"/>
              <a:t>veraese</a:t>
            </a:r>
            <a:r>
              <a:rPr lang="en-US" sz="2800" dirty="0"/>
              <a:t> </a:t>
            </a: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Dionse</a:t>
            </a:r>
            <a:r>
              <a:rPr lang="en-US" sz="2800" dirty="0" smtClean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Core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facil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dip et </a:t>
            </a:r>
            <a:r>
              <a:rPr lang="en-US" sz="2800" dirty="0" err="1"/>
              <a:t>wis</a:t>
            </a:r>
            <a:r>
              <a:rPr lang="en-US" sz="2800" dirty="0"/>
              <a:t>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nostincin</a:t>
            </a:r>
            <a:r>
              <a:rPr lang="en-US" sz="2800" dirty="0"/>
              <a:t> </a:t>
            </a:r>
            <a:r>
              <a:rPr lang="en-US" sz="2800" dirty="0" err="1"/>
              <a:t>henim</a:t>
            </a:r>
            <a:r>
              <a:rPr lang="en-US" sz="2800" dirty="0"/>
              <a:t> </a:t>
            </a:r>
            <a:r>
              <a:rPr lang="en-US" sz="2800" dirty="0" err="1"/>
              <a:t>quamconsed</a:t>
            </a:r>
            <a:r>
              <a:rPr lang="en-US" sz="2800" dirty="0"/>
              <a:t> tat </a:t>
            </a:r>
            <a:r>
              <a:rPr lang="en-US" sz="2800" dirty="0" err="1"/>
              <a:t>veliscin</a:t>
            </a:r>
            <a:r>
              <a:rPr lang="en-US" sz="2800" dirty="0"/>
              <a:t> </a:t>
            </a:r>
            <a:r>
              <a:rPr lang="en-US" sz="2800" dirty="0" err="1"/>
              <a:t>ulputem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ut.</a:t>
            </a:r>
            <a:r>
              <a:rPr lang="en-US" sz="2800" dirty="0"/>
              <a:t> Pat dip </a:t>
            </a:r>
            <a:r>
              <a:rPr lang="en-US" sz="2800" dirty="0" err="1"/>
              <a:t>ero</a:t>
            </a:r>
            <a:r>
              <a:rPr lang="en-US" sz="2800" dirty="0"/>
              <a:t> core </a:t>
            </a:r>
            <a:r>
              <a:rPr lang="en-US" sz="2800" dirty="0" err="1"/>
              <a:t>vullaor</a:t>
            </a:r>
            <a:r>
              <a:rPr lang="en-US" sz="2800" dirty="0"/>
              <a:t> sit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lan</a:t>
            </a:r>
            <a:r>
              <a:rPr lang="en-US" sz="2800" dirty="0"/>
              <a:t>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err="1"/>
              <a:t>sustionulla</a:t>
            </a:r>
            <a:r>
              <a:rPr lang="en-US" sz="2800" dirty="0"/>
              <a:t> </a:t>
            </a:r>
            <a:r>
              <a:rPr lang="en-US" sz="2800" dirty="0" err="1"/>
              <a:t>consecte</a:t>
            </a:r>
            <a:r>
              <a:rPr lang="en-US" sz="2800" dirty="0"/>
              <a:t> </a:t>
            </a:r>
            <a:r>
              <a:rPr lang="en-US" sz="2800" dirty="0" err="1"/>
              <a:t>essi</a:t>
            </a:r>
            <a:r>
              <a:rPr lang="en-US" sz="2800" dirty="0"/>
              <a:t> </a:t>
            </a:r>
            <a:r>
              <a:rPr lang="en-US" sz="2800" dirty="0" err="1"/>
              <a:t>bla</a:t>
            </a:r>
            <a:r>
              <a:rPr lang="en-US" sz="2800" dirty="0"/>
              <a:t> </a:t>
            </a:r>
            <a:r>
              <a:rPr lang="en-US" sz="2800" dirty="0" err="1"/>
              <a:t>feum</a:t>
            </a:r>
            <a:r>
              <a:rPr lang="en-US" sz="2800" dirty="0"/>
              <a:t> </a:t>
            </a:r>
            <a:r>
              <a:rPr lang="en-US" sz="2800" dirty="0" err="1"/>
              <a:t>veraese</a:t>
            </a:r>
            <a:r>
              <a:rPr lang="en-US" sz="2800" dirty="0"/>
              <a:t> </a:t>
            </a: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290472" y="8893979"/>
            <a:ext cx="1181891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dirty="0"/>
              <a:t>Body. Pat dip </a:t>
            </a:r>
            <a:r>
              <a:rPr lang="en-US" sz="2800" dirty="0" err="1"/>
              <a:t>ero</a:t>
            </a:r>
            <a:r>
              <a:rPr lang="en-US" sz="2800" dirty="0"/>
              <a:t> core </a:t>
            </a:r>
            <a:r>
              <a:rPr lang="en-US" sz="2800" dirty="0" err="1"/>
              <a:t>vullaor</a:t>
            </a:r>
            <a:r>
              <a:rPr lang="en-US" sz="2800" dirty="0"/>
              <a:t> sit </a:t>
            </a:r>
            <a:r>
              <a:rPr lang="en-US" sz="2800" dirty="0" err="1"/>
              <a:t>lan</a:t>
            </a:r>
            <a:r>
              <a:rPr lang="en-US" sz="2800" dirty="0"/>
              <a:t>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err="1"/>
              <a:t>sustionulla</a:t>
            </a:r>
            <a:r>
              <a:rPr lang="en-US" sz="2800" dirty="0"/>
              <a:t> </a:t>
            </a:r>
            <a:r>
              <a:rPr lang="en-US" sz="2800" dirty="0" err="1"/>
              <a:t>consecte</a:t>
            </a:r>
            <a:r>
              <a:rPr lang="en-US" sz="2800" dirty="0"/>
              <a:t> </a:t>
            </a:r>
            <a:r>
              <a:rPr lang="en-US" sz="2800" dirty="0" err="1"/>
              <a:t>essi</a:t>
            </a:r>
            <a:r>
              <a:rPr lang="en-US" sz="2800" dirty="0"/>
              <a:t> </a:t>
            </a:r>
            <a:r>
              <a:rPr lang="en-US" sz="2800" dirty="0" err="1"/>
              <a:t>bla</a:t>
            </a:r>
            <a:r>
              <a:rPr lang="en-US" sz="2800" dirty="0"/>
              <a:t> </a:t>
            </a:r>
            <a:r>
              <a:rPr lang="en-US" sz="2800" dirty="0" err="1"/>
              <a:t>feum</a:t>
            </a:r>
            <a:r>
              <a:rPr lang="en-US" sz="2800" dirty="0"/>
              <a:t> </a:t>
            </a:r>
            <a:r>
              <a:rPr lang="en-US" sz="2800" dirty="0" err="1"/>
              <a:t>veraese</a:t>
            </a:r>
            <a:r>
              <a:rPr lang="en-US" sz="2800" dirty="0"/>
              <a:t> </a:t>
            </a: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Pat </a:t>
            </a:r>
            <a:r>
              <a:rPr lang="en-US" sz="2800" dirty="0"/>
              <a:t>dip </a:t>
            </a:r>
            <a:r>
              <a:rPr lang="en-US" sz="2800" dirty="0" err="1"/>
              <a:t>ero</a:t>
            </a:r>
            <a:r>
              <a:rPr lang="en-US" sz="2800" dirty="0"/>
              <a:t> core </a:t>
            </a:r>
            <a:r>
              <a:rPr lang="en-US" sz="2800" dirty="0" err="1"/>
              <a:t>vullaor</a:t>
            </a:r>
            <a:r>
              <a:rPr lang="en-US" sz="2800" dirty="0"/>
              <a:t> sit </a:t>
            </a:r>
            <a:r>
              <a:rPr lang="en-US" sz="2800" dirty="0" err="1"/>
              <a:t>lan</a:t>
            </a:r>
            <a:r>
              <a:rPr lang="en-US" sz="2800" dirty="0"/>
              <a:t>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err="1"/>
              <a:t>sustionulla</a:t>
            </a:r>
            <a:r>
              <a:rPr lang="en-US" sz="2800" dirty="0"/>
              <a:t> </a:t>
            </a:r>
            <a:r>
              <a:rPr lang="en-US" sz="2800" dirty="0" err="1"/>
              <a:t>consecte</a:t>
            </a:r>
            <a:r>
              <a:rPr lang="en-US" sz="2800" dirty="0"/>
              <a:t> </a:t>
            </a:r>
            <a:r>
              <a:rPr lang="en-US" sz="2800" dirty="0" err="1"/>
              <a:t>essi</a:t>
            </a:r>
            <a:r>
              <a:rPr lang="en-US" sz="2800" dirty="0"/>
              <a:t> </a:t>
            </a:r>
            <a:r>
              <a:rPr lang="en-US" sz="2800" dirty="0" err="1"/>
              <a:t>bla</a:t>
            </a:r>
            <a:r>
              <a:rPr lang="en-US" sz="2800" dirty="0"/>
              <a:t> </a:t>
            </a:r>
            <a:r>
              <a:rPr lang="en-US" sz="2800" dirty="0" err="1"/>
              <a:t>feum</a:t>
            </a:r>
            <a:r>
              <a:rPr lang="en-US" sz="2800" dirty="0"/>
              <a:t> </a:t>
            </a:r>
            <a:r>
              <a:rPr lang="en-US" sz="2800" dirty="0" err="1"/>
              <a:t>veraese</a:t>
            </a:r>
            <a:r>
              <a:rPr lang="en-US" sz="2800" dirty="0"/>
              <a:t> </a:t>
            </a: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/>
              <a:t>.</a:t>
            </a:r>
          </a:p>
          <a:p>
            <a:pPr>
              <a:spcAft>
                <a:spcPts val="2400"/>
              </a:spcAft>
            </a:pPr>
            <a:r>
              <a:rPr lang="en-US" sz="2800" dirty="0" err="1"/>
              <a:t>dionse</a:t>
            </a:r>
            <a:r>
              <a:rPr lang="en-US" sz="2800" dirty="0"/>
              <a:t> </a:t>
            </a:r>
            <a:r>
              <a:rPr lang="en-US" sz="2800" dirty="0" err="1"/>
              <a:t>molesto</a:t>
            </a:r>
            <a:r>
              <a:rPr lang="en-US" sz="2800" dirty="0"/>
              <a:t> od min </a:t>
            </a:r>
            <a:r>
              <a:rPr lang="en-US" sz="2800" dirty="0" err="1"/>
              <a:t>henis</a:t>
            </a:r>
            <a:r>
              <a:rPr lang="en-US" sz="2800" dirty="0"/>
              <a:t> </a:t>
            </a:r>
            <a:r>
              <a:rPr lang="en-US" sz="2800" dirty="0" err="1"/>
              <a:t>nonse</a:t>
            </a:r>
            <a:r>
              <a:rPr lang="en-US" sz="2800" dirty="0"/>
              <a:t> </a:t>
            </a:r>
            <a:r>
              <a:rPr lang="en-US" sz="2800" dirty="0" err="1"/>
              <a:t>conse</a:t>
            </a:r>
            <a:r>
              <a:rPr lang="en-US" sz="2800" dirty="0"/>
              <a:t> del </a:t>
            </a:r>
            <a:r>
              <a:rPr lang="en-US" sz="2800" dirty="0" err="1"/>
              <a:t>dunt</a:t>
            </a:r>
            <a:r>
              <a:rPr lang="en-US" sz="2800" dirty="0"/>
              <a:t> </a:t>
            </a:r>
            <a:r>
              <a:rPr lang="en-US" sz="2800" dirty="0" err="1"/>
              <a:t>luptat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vullut</a:t>
            </a:r>
            <a:r>
              <a:rPr lang="en-US" sz="2800" dirty="0"/>
              <a:t> </a:t>
            </a:r>
            <a:r>
              <a:rPr lang="en-US" sz="2800" dirty="0" err="1"/>
              <a:t>lum</a:t>
            </a:r>
            <a:r>
              <a:rPr lang="en-US" sz="2800" dirty="0"/>
              <a:t> dolor </a:t>
            </a:r>
            <a:r>
              <a:rPr lang="en-US" sz="2800" dirty="0" err="1"/>
              <a:t>inim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dignis</a:t>
            </a:r>
            <a:r>
              <a:rPr lang="en-US" sz="2800" dirty="0"/>
              <a:t> </a:t>
            </a:r>
            <a:r>
              <a:rPr lang="en-US" sz="2800" dirty="0" err="1"/>
              <a:t>eum</a:t>
            </a:r>
            <a:r>
              <a:rPr lang="en-US" sz="2800" dirty="0"/>
              <a:t> </a:t>
            </a:r>
            <a:r>
              <a:rPr lang="en-US" sz="2800" dirty="0" err="1"/>
              <a:t>diamcore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velit</a:t>
            </a:r>
            <a:r>
              <a:rPr lang="en-US" sz="2800" dirty="0"/>
              <a:t> </a:t>
            </a:r>
            <a:r>
              <a:rPr lang="en-US" sz="2800" dirty="0" err="1"/>
              <a:t>irit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aut</a:t>
            </a:r>
            <a:r>
              <a:rPr lang="en-US" sz="2800" dirty="0"/>
              <a:t> </a:t>
            </a:r>
            <a:r>
              <a:rPr lang="en-US" sz="2800" dirty="0" err="1"/>
              <a:t>iure</a:t>
            </a:r>
            <a:r>
              <a:rPr lang="en-US" sz="2800" dirty="0"/>
              <a:t> magna </a:t>
            </a:r>
            <a:r>
              <a:rPr lang="en-US" sz="2800" dirty="0" err="1"/>
              <a:t>feuipis</a:t>
            </a:r>
            <a:r>
              <a:rPr lang="en-US" sz="2800" dirty="0"/>
              <a:t> </a:t>
            </a:r>
            <a:r>
              <a:rPr lang="en-US" sz="2800" dirty="0" err="1"/>
              <a:t>dolorper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euguerostrud</a:t>
            </a:r>
            <a:r>
              <a:rPr lang="en-US" sz="2800" dirty="0"/>
              <a:t> </a:t>
            </a:r>
            <a:r>
              <a:rPr lang="en-US" sz="2800" dirty="0" err="1"/>
              <a:t>delent</a:t>
            </a:r>
            <a:r>
              <a:rPr lang="en-US" sz="2800" dirty="0"/>
              <a:t> </a:t>
            </a:r>
            <a:r>
              <a:rPr lang="en-US" sz="2800" dirty="0" err="1"/>
              <a:t>wiscing</a:t>
            </a:r>
            <a:r>
              <a:rPr lang="en-US" sz="2800" dirty="0"/>
              <a:t> </a:t>
            </a:r>
            <a:r>
              <a:rPr lang="en-US" sz="2800" dirty="0" err="1"/>
              <a:t>erit</a:t>
            </a:r>
            <a:r>
              <a:rPr lang="en-US" sz="2800" dirty="0"/>
              <a:t>, </a:t>
            </a:r>
            <a:r>
              <a:rPr lang="en-US" sz="2800" dirty="0" err="1"/>
              <a:t>si</a:t>
            </a:r>
            <a:r>
              <a:rPr lang="en-US" sz="2800" dirty="0"/>
              <a:t>.</a:t>
            </a:r>
          </a:p>
          <a:p>
            <a:pPr>
              <a:spcAft>
                <a:spcPts val="2400"/>
              </a:spcAft>
            </a:pPr>
            <a:endParaRPr lang="en-US" sz="2800" dirty="0"/>
          </a:p>
          <a:p>
            <a:pPr>
              <a:spcAft>
                <a:spcPts val="24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80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SU RGB 2018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Alternative Fonts">
      <a:majorFont>
        <a:latin typeface="Impac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939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Impact</vt:lpstr>
      <vt:lpstr>Verdana</vt:lpstr>
      <vt:lpstr>Office Theme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7</cp:revision>
  <dcterms:created xsi:type="dcterms:W3CDTF">2019-02-06T21:10:19Z</dcterms:created>
  <dcterms:modified xsi:type="dcterms:W3CDTF">2019-03-06T01:08:29Z</dcterms:modified>
</cp:coreProperties>
</file>