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7432000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3F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1" d="100"/>
          <a:sy n="21" d="100"/>
        </p:scale>
        <p:origin x="28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325245" y="9281478"/>
            <a:ext cx="16361251" cy="94186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233805" y="1874520"/>
            <a:ext cx="248885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293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7739360" y="32428075"/>
            <a:ext cx="9692640" cy="41479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55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27432000" cy="8549640"/>
          </a:xfrm>
          <a:prstGeom prst="rect">
            <a:avLst/>
          </a:prstGeom>
          <a:solidFill>
            <a:srgbClr val="D73F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55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458233" y="33261255"/>
            <a:ext cx="8156002" cy="2605452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32428074"/>
            <a:ext cx="17739360" cy="41479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55"/>
          </a:p>
        </p:txBody>
      </p:sp>
    </p:spTree>
    <p:extLst>
      <p:ext uri="{BB962C8B-B14F-4D97-AF65-F5344CB8AC3E}">
        <p14:creationId xmlns:p14="http://schemas.microsoft.com/office/powerpoint/2010/main" val="152414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1" name="Text Placeholder 18"/>
          <p:cNvSpPr txBox="1">
            <a:spLocks/>
          </p:cNvSpPr>
          <p:nvPr/>
        </p:nvSpPr>
        <p:spPr>
          <a:xfrm>
            <a:off x="1325245" y="19465539"/>
            <a:ext cx="7833995" cy="1261466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Tx/>
              <a:buNone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b="1" cap="all" dirty="0" smtClean="0">
                <a:latin typeface="+mn-lt"/>
              </a:rPr>
              <a:t>Subhead</a:t>
            </a:r>
          </a:p>
          <a:p>
            <a:r>
              <a:rPr lang="en-US" dirty="0" smtClean="0">
                <a:latin typeface="+mn-lt"/>
              </a:rPr>
              <a:t>Body</a:t>
            </a:r>
            <a:r>
              <a:rPr lang="en-US" dirty="0">
                <a:latin typeface="+mn-lt"/>
              </a:rPr>
              <a:t>. Pat dip </a:t>
            </a:r>
            <a:r>
              <a:rPr lang="en-US" dirty="0" err="1">
                <a:latin typeface="+mn-lt"/>
              </a:rPr>
              <a:t>ero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vullaor</a:t>
            </a:r>
            <a:r>
              <a:rPr lang="en-US" dirty="0">
                <a:latin typeface="+mn-lt"/>
              </a:rPr>
              <a:t> sit </a:t>
            </a:r>
            <a:r>
              <a:rPr lang="en-US" dirty="0" err="1">
                <a:latin typeface="+mn-lt"/>
              </a:rPr>
              <a:t>lan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sustionulla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consecte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essi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feum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veraese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dionse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molesto</a:t>
            </a:r>
            <a:r>
              <a:rPr lang="en-US" dirty="0">
                <a:latin typeface="+mn-lt"/>
              </a:rPr>
              <a:t> od min </a:t>
            </a:r>
            <a:r>
              <a:rPr lang="en-US" dirty="0" err="1">
                <a:latin typeface="+mn-lt"/>
              </a:rPr>
              <a:t>henis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nonse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conse</a:t>
            </a:r>
            <a:r>
              <a:rPr lang="en-US" dirty="0">
                <a:latin typeface="+mn-lt"/>
              </a:rPr>
              <a:t> del </a:t>
            </a:r>
            <a:r>
              <a:rPr lang="en-US" dirty="0" err="1">
                <a:latin typeface="+mn-lt"/>
              </a:rPr>
              <a:t>dunt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luptat</a:t>
            </a:r>
            <a:r>
              <a:rPr lang="en-US" dirty="0">
                <a:latin typeface="+mn-lt"/>
              </a:rPr>
              <a:t>. </a:t>
            </a:r>
            <a:r>
              <a:rPr lang="en-US" dirty="0" err="1">
                <a:latin typeface="+mn-lt"/>
              </a:rPr>
              <a:t>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vullut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lum</a:t>
            </a:r>
            <a:r>
              <a:rPr lang="en-US" dirty="0">
                <a:latin typeface="+mn-lt"/>
              </a:rPr>
              <a:t> dolor </a:t>
            </a:r>
            <a:r>
              <a:rPr lang="en-US" dirty="0" err="1">
                <a:latin typeface="+mn-lt"/>
              </a:rPr>
              <a:t>inim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quis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dignis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eum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diamcore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irit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iure</a:t>
            </a:r>
            <a:r>
              <a:rPr lang="en-US" dirty="0">
                <a:latin typeface="+mn-lt"/>
              </a:rPr>
              <a:t> magna </a:t>
            </a:r>
            <a:r>
              <a:rPr lang="en-US" dirty="0" err="1">
                <a:latin typeface="+mn-lt"/>
              </a:rPr>
              <a:t>feuipis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dolorper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ip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euguerostrud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delent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wiscing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erit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si</a:t>
            </a:r>
            <a:r>
              <a:rPr lang="en-US" dirty="0">
                <a:latin typeface="+mn-lt"/>
              </a:rPr>
              <a:t>.</a:t>
            </a:r>
          </a:p>
          <a:p>
            <a:r>
              <a:rPr lang="en-US" dirty="0" err="1">
                <a:latin typeface="+mn-lt"/>
              </a:rPr>
              <a:t>Duismolessi</a:t>
            </a:r>
            <a:r>
              <a:rPr lang="en-US" dirty="0">
                <a:latin typeface="+mn-lt"/>
              </a:rPr>
              <a:t>. Del </a:t>
            </a:r>
            <a:r>
              <a:rPr lang="en-US" dirty="0" err="1">
                <a:latin typeface="+mn-lt"/>
              </a:rPr>
              <a:t>utem</a:t>
            </a:r>
            <a:r>
              <a:rPr lang="en-US" dirty="0">
                <a:latin typeface="+mn-lt"/>
              </a:rPr>
              <a:t> ex et, </a:t>
            </a:r>
            <a:r>
              <a:rPr lang="en-US" dirty="0" err="1">
                <a:latin typeface="+mn-lt"/>
              </a:rPr>
              <a:t>sumsan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utat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amet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dolorero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commy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nulla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feugait</a:t>
            </a:r>
            <a:r>
              <a:rPr lang="en-US" dirty="0">
                <a:latin typeface="+mn-lt"/>
              </a:rPr>
              <a:t>, sit </a:t>
            </a:r>
            <a:r>
              <a:rPr lang="en-US" dirty="0" err="1">
                <a:latin typeface="+mn-lt"/>
              </a:rPr>
              <a:t>alisci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bla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doleniat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consectem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volobore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eu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facil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irit</a:t>
            </a:r>
            <a:r>
              <a:rPr lang="en-US" dirty="0">
                <a:latin typeface="+mn-lt"/>
              </a:rPr>
              <a:t> dip et </a:t>
            </a:r>
            <a:r>
              <a:rPr lang="en-US" dirty="0" err="1">
                <a:latin typeface="+mn-lt"/>
              </a:rPr>
              <a:t>wis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nostincin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henim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quamconsed</a:t>
            </a:r>
            <a:r>
              <a:rPr lang="en-US" dirty="0">
                <a:latin typeface="+mn-lt"/>
              </a:rPr>
              <a:t> tat </a:t>
            </a:r>
            <a:r>
              <a:rPr lang="en-US" dirty="0" err="1">
                <a:latin typeface="+mn-lt"/>
              </a:rPr>
              <a:t>veliscin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ulputem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ut.</a:t>
            </a:r>
            <a:r>
              <a:rPr lang="en-US" dirty="0">
                <a:latin typeface="+mn-lt"/>
              </a:rPr>
              <a:t> Pat dip </a:t>
            </a:r>
            <a:r>
              <a:rPr lang="en-US" dirty="0" err="1">
                <a:latin typeface="+mn-lt"/>
              </a:rPr>
              <a:t>ero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vullaor</a:t>
            </a:r>
            <a:r>
              <a:rPr lang="en-US" dirty="0">
                <a:latin typeface="+mn-lt"/>
              </a:rPr>
              <a:t> sit </a:t>
            </a:r>
            <a:r>
              <a:rPr lang="en-US" dirty="0" err="1">
                <a:latin typeface="+mn-lt"/>
              </a:rPr>
              <a:t>lan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sustionulla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consecte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essi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feum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veraese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dionse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molesto</a:t>
            </a:r>
            <a:r>
              <a:rPr lang="en-US" dirty="0">
                <a:latin typeface="+mn-lt"/>
              </a:rPr>
              <a:t> od min </a:t>
            </a:r>
            <a:r>
              <a:rPr lang="en-US" dirty="0" err="1">
                <a:latin typeface="+mn-lt"/>
              </a:rPr>
              <a:t>henis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nonse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conse</a:t>
            </a:r>
            <a:r>
              <a:rPr lang="en-US" dirty="0">
                <a:latin typeface="+mn-lt"/>
              </a:rPr>
              <a:t> del </a:t>
            </a:r>
            <a:r>
              <a:rPr lang="en-US" dirty="0" err="1">
                <a:latin typeface="+mn-lt"/>
              </a:rPr>
              <a:t>dunt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luptat</a:t>
            </a:r>
            <a:r>
              <a:rPr lang="en-US" dirty="0">
                <a:latin typeface="+mn-lt"/>
              </a:rPr>
              <a:t>. </a:t>
            </a:r>
            <a:r>
              <a:rPr lang="en-US" dirty="0" err="1">
                <a:latin typeface="+mn-lt"/>
              </a:rPr>
              <a:t>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vullut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lum</a:t>
            </a:r>
            <a:r>
              <a:rPr lang="en-US" dirty="0">
                <a:latin typeface="+mn-lt"/>
              </a:rPr>
              <a:t> dolor </a:t>
            </a:r>
            <a:r>
              <a:rPr lang="en-US" dirty="0" err="1">
                <a:latin typeface="+mn-lt"/>
              </a:rPr>
              <a:t>inim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quis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dignis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eum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diamcore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irit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iure</a:t>
            </a:r>
            <a:r>
              <a:rPr lang="en-US" dirty="0">
                <a:latin typeface="+mn-lt"/>
              </a:rPr>
              <a:t> magna </a:t>
            </a:r>
            <a:r>
              <a:rPr lang="en-US" dirty="0" err="1">
                <a:latin typeface="+mn-lt"/>
              </a:rPr>
              <a:t>feuipis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dolorper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ip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euguerostrud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delent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wiscing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erit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si</a:t>
            </a:r>
            <a:r>
              <a:rPr lang="en-US" dirty="0">
                <a:latin typeface="+mn-lt"/>
              </a:rPr>
              <a:t>.</a:t>
            </a:r>
          </a:p>
          <a:p>
            <a:r>
              <a:rPr lang="en-US" dirty="0" err="1">
                <a:latin typeface="+mn-lt"/>
              </a:rPr>
              <a:t>Duismolessi</a:t>
            </a:r>
            <a:r>
              <a:rPr lang="en-US" dirty="0">
                <a:latin typeface="+mn-lt"/>
              </a:rPr>
              <a:t>. Del </a:t>
            </a:r>
            <a:r>
              <a:rPr lang="en-US" dirty="0" err="1">
                <a:latin typeface="+mn-lt"/>
              </a:rPr>
              <a:t>utem</a:t>
            </a:r>
            <a:r>
              <a:rPr lang="en-US" dirty="0">
                <a:latin typeface="+mn-lt"/>
              </a:rPr>
              <a:t> ex et, </a:t>
            </a:r>
            <a:r>
              <a:rPr lang="en-US" dirty="0" err="1">
                <a:latin typeface="+mn-lt"/>
              </a:rPr>
              <a:t>sumsan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utat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amet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dolorero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commy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nulla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feugait</a:t>
            </a:r>
            <a:r>
              <a:rPr lang="en-US" dirty="0">
                <a:latin typeface="+mn-lt"/>
              </a:rPr>
              <a:t>, sit </a:t>
            </a:r>
            <a:r>
              <a:rPr lang="en-US" dirty="0" err="1">
                <a:latin typeface="+mn-lt"/>
              </a:rPr>
              <a:t>alisci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bla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doleniat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consectem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volobore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eu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facil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irit</a:t>
            </a:r>
            <a:r>
              <a:rPr lang="en-US" dirty="0">
                <a:latin typeface="+mn-lt"/>
              </a:rPr>
              <a:t> dip et </a:t>
            </a:r>
            <a:r>
              <a:rPr lang="en-US" dirty="0" err="1">
                <a:latin typeface="+mn-lt"/>
              </a:rPr>
              <a:t>wis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nostincin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henim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quamconsed</a:t>
            </a:r>
            <a:r>
              <a:rPr lang="en-US" dirty="0">
                <a:latin typeface="+mn-lt"/>
              </a:rPr>
              <a:t> tat </a:t>
            </a:r>
            <a:r>
              <a:rPr lang="en-US" dirty="0" err="1">
                <a:latin typeface="+mn-lt"/>
              </a:rPr>
              <a:t>veliscin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ulputem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ut</a:t>
            </a:r>
            <a:r>
              <a:rPr lang="en-US" dirty="0" err="1" smtClean="0">
                <a:latin typeface="+mn-lt"/>
              </a:rPr>
              <a:t>.</a:t>
            </a:r>
            <a:endParaRPr lang="en-US" dirty="0" smtClean="0">
              <a:latin typeface="+mn-lt"/>
            </a:endParaRPr>
          </a:p>
        </p:txBody>
      </p:sp>
      <p:sp>
        <p:nvSpPr>
          <p:cNvPr id="16" name="Text Placeholder 18"/>
          <p:cNvSpPr txBox="1">
            <a:spLocks/>
          </p:cNvSpPr>
          <p:nvPr/>
        </p:nvSpPr>
        <p:spPr>
          <a:xfrm>
            <a:off x="9852501" y="19465539"/>
            <a:ext cx="7833995" cy="1261466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Tx/>
              <a:buNone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b="1" cap="all" dirty="0">
                <a:latin typeface="+mn-lt"/>
              </a:rPr>
              <a:t>Subhead</a:t>
            </a:r>
          </a:p>
          <a:p>
            <a:r>
              <a:rPr lang="en-US" dirty="0" smtClean="0">
                <a:latin typeface="+mn-lt"/>
              </a:rPr>
              <a:t>Body</a:t>
            </a:r>
            <a:r>
              <a:rPr lang="en-US" dirty="0">
                <a:latin typeface="+mn-lt"/>
              </a:rPr>
              <a:t>. Pat dip </a:t>
            </a:r>
            <a:r>
              <a:rPr lang="en-US" dirty="0" err="1">
                <a:latin typeface="+mn-lt"/>
              </a:rPr>
              <a:t>ero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vullaor</a:t>
            </a:r>
            <a:r>
              <a:rPr lang="en-US" dirty="0">
                <a:latin typeface="+mn-lt"/>
              </a:rPr>
              <a:t> sit </a:t>
            </a:r>
            <a:r>
              <a:rPr lang="en-US" dirty="0" err="1">
                <a:latin typeface="+mn-lt"/>
              </a:rPr>
              <a:t>lan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sustionulla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consecte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essi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feum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veraese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dionse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molesto</a:t>
            </a:r>
            <a:r>
              <a:rPr lang="en-US" dirty="0">
                <a:latin typeface="+mn-lt"/>
              </a:rPr>
              <a:t> od min </a:t>
            </a:r>
            <a:r>
              <a:rPr lang="en-US" dirty="0" err="1">
                <a:latin typeface="+mn-lt"/>
              </a:rPr>
              <a:t>henis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nonse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conse</a:t>
            </a:r>
            <a:r>
              <a:rPr lang="en-US" dirty="0">
                <a:latin typeface="+mn-lt"/>
              </a:rPr>
              <a:t> del </a:t>
            </a:r>
            <a:r>
              <a:rPr lang="en-US" dirty="0" err="1">
                <a:latin typeface="+mn-lt"/>
              </a:rPr>
              <a:t>dunt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luptat</a:t>
            </a:r>
            <a:r>
              <a:rPr lang="en-US" dirty="0">
                <a:latin typeface="+mn-lt"/>
              </a:rPr>
              <a:t>. </a:t>
            </a:r>
            <a:r>
              <a:rPr lang="en-US" dirty="0" err="1">
                <a:latin typeface="+mn-lt"/>
              </a:rPr>
              <a:t>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vullut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lum</a:t>
            </a:r>
            <a:r>
              <a:rPr lang="en-US" dirty="0">
                <a:latin typeface="+mn-lt"/>
              </a:rPr>
              <a:t> dolor </a:t>
            </a:r>
            <a:r>
              <a:rPr lang="en-US" dirty="0" err="1">
                <a:latin typeface="+mn-lt"/>
              </a:rPr>
              <a:t>inim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quis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dignis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eum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diamcore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irit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iure</a:t>
            </a:r>
            <a:r>
              <a:rPr lang="en-US" dirty="0">
                <a:latin typeface="+mn-lt"/>
              </a:rPr>
              <a:t> magna </a:t>
            </a:r>
            <a:r>
              <a:rPr lang="en-US" dirty="0" err="1">
                <a:latin typeface="+mn-lt"/>
              </a:rPr>
              <a:t>feuipis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dolorper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ip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euguerostrud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delent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wiscing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erit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si</a:t>
            </a:r>
            <a:r>
              <a:rPr lang="en-US" dirty="0">
                <a:latin typeface="+mn-lt"/>
              </a:rPr>
              <a:t>.</a:t>
            </a:r>
          </a:p>
          <a:p>
            <a:r>
              <a:rPr lang="en-US" dirty="0" err="1">
                <a:latin typeface="+mn-lt"/>
              </a:rPr>
              <a:t>Duismolessi</a:t>
            </a:r>
            <a:r>
              <a:rPr lang="en-US" dirty="0">
                <a:latin typeface="+mn-lt"/>
              </a:rPr>
              <a:t>. Del </a:t>
            </a:r>
            <a:r>
              <a:rPr lang="en-US" dirty="0" err="1">
                <a:latin typeface="+mn-lt"/>
              </a:rPr>
              <a:t>utem</a:t>
            </a:r>
            <a:r>
              <a:rPr lang="en-US" dirty="0">
                <a:latin typeface="+mn-lt"/>
              </a:rPr>
              <a:t> ex et, </a:t>
            </a:r>
            <a:r>
              <a:rPr lang="en-US" dirty="0" err="1">
                <a:latin typeface="+mn-lt"/>
              </a:rPr>
              <a:t>sumsan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utat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amet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dolorero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commy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nulla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feugait</a:t>
            </a:r>
            <a:r>
              <a:rPr lang="en-US" dirty="0">
                <a:latin typeface="+mn-lt"/>
              </a:rPr>
              <a:t>, sit </a:t>
            </a:r>
            <a:r>
              <a:rPr lang="en-US" dirty="0" err="1">
                <a:latin typeface="+mn-lt"/>
              </a:rPr>
              <a:t>alisci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bla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doleniat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consectem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volobore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eu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facil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irit</a:t>
            </a:r>
            <a:r>
              <a:rPr lang="en-US" dirty="0">
                <a:latin typeface="+mn-lt"/>
              </a:rPr>
              <a:t> dip et </a:t>
            </a:r>
            <a:r>
              <a:rPr lang="en-US" dirty="0" err="1">
                <a:latin typeface="+mn-lt"/>
              </a:rPr>
              <a:t>wis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nostincin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henim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quamconsed</a:t>
            </a:r>
            <a:r>
              <a:rPr lang="en-US" dirty="0">
                <a:latin typeface="+mn-lt"/>
              </a:rPr>
              <a:t> tat </a:t>
            </a:r>
            <a:r>
              <a:rPr lang="en-US" dirty="0" err="1">
                <a:latin typeface="+mn-lt"/>
              </a:rPr>
              <a:t>veliscin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ulputem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ut.</a:t>
            </a:r>
            <a:r>
              <a:rPr lang="en-US" dirty="0">
                <a:latin typeface="+mn-lt"/>
              </a:rPr>
              <a:t> Pat dip </a:t>
            </a:r>
            <a:r>
              <a:rPr lang="en-US" dirty="0" err="1">
                <a:latin typeface="+mn-lt"/>
              </a:rPr>
              <a:t>ero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vullaor</a:t>
            </a:r>
            <a:r>
              <a:rPr lang="en-US" dirty="0">
                <a:latin typeface="+mn-lt"/>
              </a:rPr>
              <a:t> sit </a:t>
            </a:r>
            <a:r>
              <a:rPr lang="en-US" dirty="0" err="1">
                <a:latin typeface="+mn-lt"/>
              </a:rPr>
              <a:t>lan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sustionulla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consecte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essi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feum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veraese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dionse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molesto</a:t>
            </a:r>
            <a:r>
              <a:rPr lang="en-US" dirty="0">
                <a:latin typeface="+mn-lt"/>
              </a:rPr>
              <a:t> od min </a:t>
            </a:r>
            <a:r>
              <a:rPr lang="en-US" dirty="0" err="1">
                <a:latin typeface="+mn-lt"/>
              </a:rPr>
              <a:t>henis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nonse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conse</a:t>
            </a:r>
            <a:r>
              <a:rPr lang="en-US" dirty="0">
                <a:latin typeface="+mn-lt"/>
              </a:rPr>
              <a:t> del </a:t>
            </a:r>
            <a:r>
              <a:rPr lang="en-US" dirty="0" err="1">
                <a:latin typeface="+mn-lt"/>
              </a:rPr>
              <a:t>dunt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luptat</a:t>
            </a:r>
            <a:r>
              <a:rPr lang="en-US" dirty="0">
                <a:latin typeface="+mn-lt"/>
              </a:rPr>
              <a:t>. </a:t>
            </a:r>
            <a:r>
              <a:rPr lang="en-US" dirty="0" err="1">
                <a:latin typeface="+mn-lt"/>
              </a:rPr>
              <a:t>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vullut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lum</a:t>
            </a:r>
            <a:r>
              <a:rPr lang="en-US" dirty="0">
                <a:latin typeface="+mn-lt"/>
              </a:rPr>
              <a:t> dolor </a:t>
            </a:r>
            <a:r>
              <a:rPr lang="en-US" dirty="0" err="1">
                <a:latin typeface="+mn-lt"/>
              </a:rPr>
              <a:t>inim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quis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dignis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eum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diamcore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irit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iure</a:t>
            </a:r>
            <a:r>
              <a:rPr lang="en-US" dirty="0">
                <a:latin typeface="+mn-lt"/>
              </a:rPr>
              <a:t> magna </a:t>
            </a:r>
            <a:r>
              <a:rPr lang="en-US" dirty="0" err="1">
                <a:latin typeface="+mn-lt"/>
              </a:rPr>
              <a:t>feuipis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dolorper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ip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euguerostrud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delent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wiscing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erit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si</a:t>
            </a:r>
            <a:r>
              <a:rPr lang="en-US" dirty="0">
                <a:latin typeface="+mn-lt"/>
              </a:rPr>
              <a:t>.</a:t>
            </a:r>
          </a:p>
          <a:p>
            <a:r>
              <a:rPr lang="en-US" dirty="0" err="1">
                <a:latin typeface="+mn-lt"/>
              </a:rPr>
              <a:t>Duismolessi</a:t>
            </a:r>
            <a:r>
              <a:rPr lang="en-US" dirty="0">
                <a:latin typeface="+mn-lt"/>
              </a:rPr>
              <a:t>. Del </a:t>
            </a:r>
            <a:r>
              <a:rPr lang="en-US" dirty="0" err="1">
                <a:latin typeface="+mn-lt"/>
              </a:rPr>
              <a:t>utem</a:t>
            </a:r>
            <a:r>
              <a:rPr lang="en-US" dirty="0">
                <a:latin typeface="+mn-lt"/>
              </a:rPr>
              <a:t> ex et, </a:t>
            </a:r>
            <a:r>
              <a:rPr lang="en-US" dirty="0" err="1">
                <a:latin typeface="+mn-lt"/>
              </a:rPr>
              <a:t>sumsan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utat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amet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dolorero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commy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nulla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feugait</a:t>
            </a:r>
            <a:r>
              <a:rPr lang="en-US" dirty="0">
                <a:latin typeface="+mn-lt"/>
              </a:rPr>
              <a:t>, sit </a:t>
            </a:r>
            <a:r>
              <a:rPr lang="en-US" dirty="0" err="1">
                <a:latin typeface="+mn-lt"/>
              </a:rPr>
              <a:t>alisci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bla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doleniat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consectem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volobore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eu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facil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irit</a:t>
            </a:r>
            <a:r>
              <a:rPr lang="en-US" dirty="0">
                <a:latin typeface="+mn-lt"/>
              </a:rPr>
              <a:t> dip et </a:t>
            </a:r>
            <a:r>
              <a:rPr lang="en-US" dirty="0" err="1">
                <a:latin typeface="+mn-lt"/>
              </a:rPr>
              <a:t>wis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nostincin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henim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quamconsed</a:t>
            </a:r>
            <a:r>
              <a:rPr lang="en-US" dirty="0">
                <a:latin typeface="+mn-lt"/>
              </a:rPr>
              <a:t> tat </a:t>
            </a:r>
            <a:r>
              <a:rPr lang="en-US" dirty="0" err="1">
                <a:latin typeface="+mn-lt"/>
              </a:rPr>
              <a:t>veliscin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ulputem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ut</a:t>
            </a:r>
            <a:r>
              <a:rPr lang="en-US" dirty="0" err="1" smtClean="0">
                <a:latin typeface="+mn-lt"/>
              </a:rPr>
              <a:t>.</a:t>
            </a:r>
            <a:endParaRPr lang="en-US" dirty="0">
              <a:latin typeface="+mn-lt"/>
            </a:endParaRPr>
          </a:p>
        </p:txBody>
      </p:sp>
      <p:sp>
        <p:nvSpPr>
          <p:cNvPr id="17" name="Text Placeholder 18"/>
          <p:cNvSpPr txBox="1">
            <a:spLocks/>
          </p:cNvSpPr>
          <p:nvPr/>
        </p:nvSpPr>
        <p:spPr>
          <a:xfrm>
            <a:off x="18380393" y="10465065"/>
            <a:ext cx="7833995" cy="2161513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Tx/>
              <a:buNone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n-lt"/>
              </a:rPr>
              <a:t>Body</a:t>
            </a:r>
            <a:r>
              <a:rPr lang="en-US" dirty="0">
                <a:latin typeface="+mn-lt"/>
              </a:rPr>
              <a:t>. Pat dip </a:t>
            </a:r>
            <a:r>
              <a:rPr lang="en-US" dirty="0" err="1">
                <a:latin typeface="+mn-lt"/>
              </a:rPr>
              <a:t>ero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vullaor</a:t>
            </a:r>
            <a:r>
              <a:rPr lang="en-US" dirty="0">
                <a:latin typeface="+mn-lt"/>
              </a:rPr>
              <a:t> sit </a:t>
            </a:r>
            <a:r>
              <a:rPr lang="en-US" dirty="0" err="1">
                <a:latin typeface="+mn-lt"/>
              </a:rPr>
              <a:t>lan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sustionulla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consecte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essi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feum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veraese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dionse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molesto</a:t>
            </a:r>
            <a:r>
              <a:rPr lang="en-US" dirty="0">
                <a:latin typeface="+mn-lt"/>
              </a:rPr>
              <a:t> od min </a:t>
            </a:r>
            <a:r>
              <a:rPr lang="en-US" dirty="0" err="1">
                <a:latin typeface="+mn-lt"/>
              </a:rPr>
              <a:t>henis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nonse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conse</a:t>
            </a:r>
            <a:r>
              <a:rPr lang="en-US" dirty="0">
                <a:latin typeface="+mn-lt"/>
              </a:rPr>
              <a:t> del </a:t>
            </a:r>
            <a:r>
              <a:rPr lang="en-US" dirty="0" err="1">
                <a:latin typeface="+mn-lt"/>
              </a:rPr>
              <a:t>dunt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luptat</a:t>
            </a:r>
            <a:r>
              <a:rPr lang="en-US" dirty="0">
                <a:latin typeface="+mn-lt"/>
              </a:rPr>
              <a:t>. </a:t>
            </a:r>
            <a:r>
              <a:rPr lang="en-US" dirty="0" err="1">
                <a:latin typeface="+mn-lt"/>
              </a:rPr>
              <a:t>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vullut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lum</a:t>
            </a:r>
            <a:r>
              <a:rPr lang="en-US" dirty="0">
                <a:latin typeface="+mn-lt"/>
              </a:rPr>
              <a:t> dolor </a:t>
            </a:r>
            <a:r>
              <a:rPr lang="en-US" dirty="0" err="1">
                <a:latin typeface="+mn-lt"/>
              </a:rPr>
              <a:t>inim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quis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dignis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eum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diamcore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irit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iure</a:t>
            </a:r>
            <a:r>
              <a:rPr lang="en-US" dirty="0">
                <a:latin typeface="+mn-lt"/>
              </a:rPr>
              <a:t> magna </a:t>
            </a:r>
            <a:r>
              <a:rPr lang="en-US" dirty="0" err="1">
                <a:latin typeface="+mn-lt"/>
              </a:rPr>
              <a:t>feuipis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dolorper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ip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euguerostrud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delent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wiscing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erit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si</a:t>
            </a:r>
            <a:r>
              <a:rPr lang="en-US" dirty="0">
                <a:latin typeface="+mn-lt"/>
              </a:rPr>
              <a:t>.</a:t>
            </a:r>
          </a:p>
          <a:p>
            <a:r>
              <a:rPr lang="en-US" dirty="0" err="1">
                <a:latin typeface="+mn-lt"/>
              </a:rPr>
              <a:t>Duismolessi</a:t>
            </a:r>
            <a:r>
              <a:rPr lang="en-US" dirty="0">
                <a:latin typeface="+mn-lt"/>
              </a:rPr>
              <a:t>. Del </a:t>
            </a:r>
            <a:r>
              <a:rPr lang="en-US" dirty="0" err="1">
                <a:latin typeface="+mn-lt"/>
              </a:rPr>
              <a:t>utem</a:t>
            </a:r>
            <a:r>
              <a:rPr lang="en-US" dirty="0">
                <a:latin typeface="+mn-lt"/>
              </a:rPr>
              <a:t> ex et, </a:t>
            </a:r>
            <a:r>
              <a:rPr lang="en-US" dirty="0" err="1">
                <a:latin typeface="+mn-lt"/>
              </a:rPr>
              <a:t>sumsan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utat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amet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dolorero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commy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nulla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feugait</a:t>
            </a:r>
            <a:r>
              <a:rPr lang="en-US" dirty="0">
                <a:latin typeface="+mn-lt"/>
              </a:rPr>
              <a:t>, sit </a:t>
            </a:r>
            <a:r>
              <a:rPr lang="en-US" dirty="0" err="1">
                <a:latin typeface="+mn-lt"/>
              </a:rPr>
              <a:t>alisci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bla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doleniat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consectem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volobore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eu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facil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irit</a:t>
            </a:r>
            <a:r>
              <a:rPr lang="en-US" dirty="0">
                <a:latin typeface="+mn-lt"/>
              </a:rPr>
              <a:t> dip et </a:t>
            </a:r>
            <a:r>
              <a:rPr lang="en-US" dirty="0" err="1">
                <a:latin typeface="+mn-lt"/>
              </a:rPr>
              <a:t>wis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nostincin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henim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quamconsed</a:t>
            </a:r>
            <a:r>
              <a:rPr lang="en-US" dirty="0">
                <a:latin typeface="+mn-lt"/>
              </a:rPr>
              <a:t> tat </a:t>
            </a:r>
            <a:r>
              <a:rPr lang="en-US" dirty="0" err="1">
                <a:latin typeface="+mn-lt"/>
              </a:rPr>
              <a:t>veliscin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ulputem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ut.</a:t>
            </a:r>
            <a:r>
              <a:rPr lang="en-US" dirty="0">
                <a:latin typeface="+mn-lt"/>
              </a:rPr>
              <a:t> Pat dip </a:t>
            </a:r>
            <a:r>
              <a:rPr lang="en-US" dirty="0" err="1">
                <a:latin typeface="+mn-lt"/>
              </a:rPr>
              <a:t>ero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vullaor</a:t>
            </a:r>
            <a:r>
              <a:rPr lang="en-US" dirty="0">
                <a:latin typeface="+mn-lt"/>
              </a:rPr>
              <a:t> sit </a:t>
            </a:r>
            <a:r>
              <a:rPr lang="en-US" dirty="0" err="1">
                <a:latin typeface="+mn-lt"/>
              </a:rPr>
              <a:t>lan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sustionulla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consecte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essi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feum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veraese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dionse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molesto</a:t>
            </a:r>
            <a:r>
              <a:rPr lang="en-US" dirty="0">
                <a:latin typeface="+mn-lt"/>
              </a:rPr>
              <a:t> od min </a:t>
            </a:r>
            <a:r>
              <a:rPr lang="en-US" dirty="0" err="1">
                <a:latin typeface="+mn-lt"/>
              </a:rPr>
              <a:t>henis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nonse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conse</a:t>
            </a:r>
            <a:r>
              <a:rPr lang="en-US" dirty="0">
                <a:latin typeface="+mn-lt"/>
              </a:rPr>
              <a:t> del </a:t>
            </a:r>
            <a:r>
              <a:rPr lang="en-US" dirty="0" err="1">
                <a:latin typeface="+mn-lt"/>
              </a:rPr>
              <a:t>dunt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luptat</a:t>
            </a:r>
            <a:r>
              <a:rPr lang="en-US" dirty="0">
                <a:latin typeface="+mn-lt"/>
              </a:rPr>
              <a:t>. </a:t>
            </a:r>
            <a:r>
              <a:rPr lang="en-US" dirty="0" err="1">
                <a:latin typeface="+mn-lt"/>
              </a:rPr>
              <a:t>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vullut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lum</a:t>
            </a:r>
            <a:r>
              <a:rPr lang="en-US" dirty="0">
                <a:latin typeface="+mn-lt"/>
              </a:rPr>
              <a:t> dolor </a:t>
            </a:r>
            <a:r>
              <a:rPr lang="en-US" dirty="0" err="1">
                <a:latin typeface="+mn-lt"/>
              </a:rPr>
              <a:t>inim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quis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dignis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eum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diamcore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irit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iure</a:t>
            </a:r>
            <a:r>
              <a:rPr lang="en-US" dirty="0">
                <a:latin typeface="+mn-lt"/>
              </a:rPr>
              <a:t> magna </a:t>
            </a:r>
            <a:r>
              <a:rPr lang="en-US" dirty="0" err="1">
                <a:latin typeface="+mn-lt"/>
              </a:rPr>
              <a:t>feuipis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dolorper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ip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euguerostrud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delent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wiscing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erit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si</a:t>
            </a:r>
            <a:r>
              <a:rPr lang="en-US" dirty="0">
                <a:latin typeface="+mn-lt"/>
              </a:rPr>
              <a:t>.</a:t>
            </a:r>
          </a:p>
          <a:p>
            <a:r>
              <a:rPr lang="en-US" dirty="0" err="1">
                <a:latin typeface="+mn-lt"/>
              </a:rPr>
              <a:t>Duismolessi</a:t>
            </a:r>
            <a:r>
              <a:rPr lang="en-US" dirty="0">
                <a:latin typeface="+mn-lt"/>
              </a:rPr>
              <a:t>. Del </a:t>
            </a:r>
            <a:r>
              <a:rPr lang="en-US" dirty="0" err="1">
                <a:latin typeface="+mn-lt"/>
              </a:rPr>
              <a:t>utem</a:t>
            </a:r>
            <a:r>
              <a:rPr lang="en-US" dirty="0">
                <a:latin typeface="+mn-lt"/>
              </a:rPr>
              <a:t> ex et, </a:t>
            </a:r>
            <a:r>
              <a:rPr lang="en-US" dirty="0" err="1">
                <a:latin typeface="+mn-lt"/>
              </a:rPr>
              <a:t>sumsan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utat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amet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dolorero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commy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nulla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feugait</a:t>
            </a:r>
            <a:r>
              <a:rPr lang="en-US" dirty="0">
                <a:latin typeface="+mn-lt"/>
              </a:rPr>
              <a:t>, sit </a:t>
            </a:r>
            <a:r>
              <a:rPr lang="en-US" dirty="0" err="1">
                <a:latin typeface="+mn-lt"/>
              </a:rPr>
              <a:t>alisci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bla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doleniat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consectem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volobore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eu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facil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irit</a:t>
            </a:r>
            <a:r>
              <a:rPr lang="en-US" dirty="0">
                <a:latin typeface="+mn-lt"/>
              </a:rPr>
              <a:t> dip et </a:t>
            </a:r>
            <a:r>
              <a:rPr lang="en-US" dirty="0" err="1">
                <a:latin typeface="+mn-lt"/>
              </a:rPr>
              <a:t>wis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nostincin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henim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quamconsed</a:t>
            </a:r>
            <a:r>
              <a:rPr lang="en-US" dirty="0">
                <a:latin typeface="+mn-lt"/>
              </a:rPr>
              <a:t> tat </a:t>
            </a:r>
            <a:r>
              <a:rPr lang="en-US" dirty="0" err="1">
                <a:latin typeface="+mn-lt"/>
              </a:rPr>
              <a:t>veliscin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ulputem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ut.</a:t>
            </a: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Pat dip </a:t>
            </a:r>
            <a:r>
              <a:rPr lang="en-US" dirty="0" err="1">
                <a:latin typeface="+mn-lt"/>
              </a:rPr>
              <a:t>ero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vullaor</a:t>
            </a:r>
            <a:r>
              <a:rPr lang="en-US" dirty="0">
                <a:latin typeface="+mn-lt"/>
              </a:rPr>
              <a:t> sit </a:t>
            </a:r>
            <a:r>
              <a:rPr lang="en-US" dirty="0" err="1">
                <a:latin typeface="+mn-lt"/>
              </a:rPr>
              <a:t>lan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sustionulla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consecte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essi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feum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veraese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dionse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molesto</a:t>
            </a:r>
            <a:r>
              <a:rPr lang="en-US" dirty="0">
                <a:latin typeface="+mn-lt"/>
              </a:rPr>
              <a:t> od min </a:t>
            </a:r>
            <a:r>
              <a:rPr lang="en-US" dirty="0" err="1">
                <a:latin typeface="+mn-lt"/>
              </a:rPr>
              <a:t>henis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nonse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conse</a:t>
            </a:r>
            <a:r>
              <a:rPr lang="en-US" dirty="0">
                <a:latin typeface="+mn-lt"/>
              </a:rPr>
              <a:t> del </a:t>
            </a:r>
            <a:r>
              <a:rPr lang="en-US" dirty="0" err="1">
                <a:latin typeface="+mn-lt"/>
              </a:rPr>
              <a:t>dunt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luptat</a:t>
            </a:r>
            <a:r>
              <a:rPr lang="en-US" dirty="0">
                <a:latin typeface="+mn-lt"/>
              </a:rPr>
              <a:t>. </a:t>
            </a:r>
            <a:r>
              <a:rPr lang="en-US" dirty="0" err="1">
                <a:latin typeface="+mn-lt"/>
              </a:rPr>
              <a:t>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vullut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lum</a:t>
            </a:r>
            <a:r>
              <a:rPr lang="en-US" dirty="0">
                <a:latin typeface="+mn-lt"/>
              </a:rPr>
              <a:t> dolor </a:t>
            </a:r>
            <a:r>
              <a:rPr lang="en-US" dirty="0" err="1">
                <a:latin typeface="+mn-lt"/>
              </a:rPr>
              <a:t>inim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quis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dignis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eum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diamcore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irit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iure</a:t>
            </a:r>
            <a:r>
              <a:rPr lang="en-US" dirty="0">
                <a:latin typeface="+mn-lt"/>
              </a:rPr>
              <a:t> magna </a:t>
            </a:r>
            <a:r>
              <a:rPr lang="en-US" dirty="0" err="1">
                <a:latin typeface="+mn-lt"/>
              </a:rPr>
              <a:t>feuipis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dolorper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ip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euguerostrud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delent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wiscing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erit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si</a:t>
            </a:r>
            <a:r>
              <a:rPr lang="en-US" dirty="0">
                <a:latin typeface="+mn-lt"/>
              </a:rPr>
              <a:t>.</a:t>
            </a:r>
          </a:p>
          <a:p>
            <a:r>
              <a:rPr lang="en-US" dirty="0" err="1">
                <a:latin typeface="+mn-lt"/>
              </a:rPr>
              <a:t>Duismolessi</a:t>
            </a:r>
            <a:r>
              <a:rPr lang="en-US" dirty="0">
                <a:latin typeface="+mn-lt"/>
              </a:rPr>
              <a:t>. Del </a:t>
            </a:r>
            <a:r>
              <a:rPr lang="en-US" dirty="0" err="1">
                <a:latin typeface="+mn-lt"/>
              </a:rPr>
              <a:t>utem</a:t>
            </a:r>
            <a:r>
              <a:rPr lang="en-US" dirty="0">
                <a:latin typeface="+mn-lt"/>
              </a:rPr>
              <a:t> ex et, </a:t>
            </a:r>
            <a:r>
              <a:rPr lang="en-US" dirty="0" err="1">
                <a:latin typeface="+mn-lt"/>
              </a:rPr>
              <a:t>sumsan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utat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amet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dolorero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commy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nulla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feugait</a:t>
            </a:r>
            <a:r>
              <a:rPr lang="en-US" dirty="0">
                <a:latin typeface="+mn-lt"/>
              </a:rPr>
              <a:t>, sit </a:t>
            </a:r>
            <a:r>
              <a:rPr lang="en-US" dirty="0" err="1">
                <a:latin typeface="+mn-lt"/>
              </a:rPr>
              <a:t>alisci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bla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doleniat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consectem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volobore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eu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facil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irit</a:t>
            </a:r>
            <a:r>
              <a:rPr lang="en-US" dirty="0">
                <a:latin typeface="+mn-lt"/>
              </a:rPr>
              <a:t> dip et </a:t>
            </a:r>
            <a:r>
              <a:rPr lang="en-US" dirty="0" err="1">
                <a:latin typeface="+mn-lt"/>
              </a:rPr>
              <a:t>wis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nostincin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henim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quamconsed</a:t>
            </a:r>
            <a:r>
              <a:rPr lang="en-US" dirty="0">
                <a:latin typeface="+mn-lt"/>
              </a:rPr>
              <a:t> tat </a:t>
            </a:r>
            <a:r>
              <a:rPr lang="en-US" dirty="0" err="1">
                <a:latin typeface="+mn-lt"/>
              </a:rPr>
              <a:t>veliscin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ulputem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ut.</a:t>
            </a: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Pat dip </a:t>
            </a:r>
            <a:r>
              <a:rPr lang="en-US" dirty="0" err="1">
                <a:latin typeface="+mn-lt"/>
              </a:rPr>
              <a:t>ero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vullaor</a:t>
            </a:r>
            <a:r>
              <a:rPr lang="en-US" dirty="0">
                <a:latin typeface="+mn-lt"/>
              </a:rPr>
              <a:t> sit </a:t>
            </a:r>
            <a:r>
              <a:rPr lang="en-US" dirty="0" err="1">
                <a:latin typeface="+mn-lt"/>
              </a:rPr>
              <a:t>lan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sustionulla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consecte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essi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feum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veraese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dionse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molesto</a:t>
            </a:r>
            <a:r>
              <a:rPr lang="en-US" dirty="0">
                <a:latin typeface="+mn-lt"/>
              </a:rPr>
              <a:t> od min </a:t>
            </a:r>
            <a:r>
              <a:rPr lang="en-US" dirty="0" err="1">
                <a:latin typeface="+mn-lt"/>
              </a:rPr>
              <a:t>henis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nonse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conse</a:t>
            </a:r>
            <a:r>
              <a:rPr lang="en-US" dirty="0">
                <a:latin typeface="+mn-lt"/>
              </a:rPr>
              <a:t> del </a:t>
            </a:r>
            <a:r>
              <a:rPr lang="en-US" dirty="0" err="1">
                <a:latin typeface="+mn-lt"/>
              </a:rPr>
              <a:t>dunt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luptat</a:t>
            </a:r>
            <a:r>
              <a:rPr lang="en-US" dirty="0">
                <a:latin typeface="+mn-lt"/>
              </a:rPr>
              <a:t>. </a:t>
            </a:r>
            <a:r>
              <a:rPr lang="en-US" dirty="0" err="1">
                <a:latin typeface="+mn-lt"/>
              </a:rPr>
              <a:t>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vullut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lum</a:t>
            </a:r>
            <a:r>
              <a:rPr lang="en-US" dirty="0">
                <a:latin typeface="+mn-lt"/>
              </a:rPr>
              <a:t> dolor </a:t>
            </a:r>
            <a:r>
              <a:rPr lang="en-US" dirty="0" err="1">
                <a:latin typeface="+mn-lt"/>
              </a:rPr>
              <a:t>inim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quis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dignis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eum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diamcore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irit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iure</a:t>
            </a:r>
            <a:r>
              <a:rPr lang="en-US" dirty="0">
                <a:latin typeface="+mn-lt"/>
              </a:rPr>
              <a:t> magna </a:t>
            </a:r>
            <a:r>
              <a:rPr lang="en-US" dirty="0" err="1">
                <a:latin typeface="+mn-lt"/>
              </a:rPr>
              <a:t>feuipis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dolorper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ip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euguerostrud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delent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wiscing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erit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si</a:t>
            </a:r>
            <a:r>
              <a:rPr lang="en-US" dirty="0" smtClean="0">
                <a:latin typeface="+mn-lt"/>
              </a:rPr>
              <a:t>.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Duismolessi</a:t>
            </a:r>
            <a:r>
              <a:rPr lang="en-US" dirty="0">
                <a:latin typeface="+mn-lt"/>
              </a:rPr>
              <a:t>. Del </a:t>
            </a:r>
            <a:r>
              <a:rPr lang="en-US" dirty="0" err="1">
                <a:latin typeface="+mn-lt"/>
              </a:rPr>
              <a:t>utem</a:t>
            </a:r>
            <a:r>
              <a:rPr lang="en-US" dirty="0">
                <a:latin typeface="+mn-lt"/>
              </a:rPr>
              <a:t> ex et, </a:t>
            </a:r>
            <a:r>
              <a:rPr lang="en-US" dirty="0" err="1">
                <a:latin typeface="+mn-lt"/>
              </a:rPr>
              <a:t>sumsan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utat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amet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dolorero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commy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nulla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feugait</a:t>
            </a:r>
            <a:r>
              <a:rPr lang="en-US" dirty="0">
                <a:latin typeface="+mn-lt"/>
              </a:rPr>
              <a:t>, sit </a:t>
            </a:r>
            <a:r>
              <a:rPr lang="en-US" dirty="0" err="1">
                <a:latin typeface="+mn-lt"/>
              </a:rPr>
              <a:t>alisci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bla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doleniat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consectem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volobore</a:t>
            </a:r>
            <a:endParaRPr lang="en-US" dirty="0">
              <a:latin typeface="+mn-lt"/>
            </a:endParaRPr>
          </a:p>
        </p:txBody>
      </p:sp>
      <p:sp>
        <p:nvSpPr>
          <p:cNvPr id="22" name="Text Placeholder 18"/>
          <p:cNvSpPr txBox="1">
            <a:spLocks/>
          </p:cNvSpPr>
          <p:nvPr/>
        </p:nvSpPr>
        <p:spPr>
          <a:xfrm>
            <a:off x="8734926" y="17037606"/>
            <a:ext cx="8587903" cy="1308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Tx/>
              <a:buNone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+mn-lt"/>
              </a:rPr>
              <a:t>Caption: Description for the photo or graph shown above (approx. 30 words).  </a:t>
            </a:r>
            <a:r>
              <a:rPr lang="en-US" sz="2000" dirty="0" err="1">
                <a:latin typeface="+mn-lt"/>
              </a:rPr>
              <a:t>nam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everore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nobis</a:t>
            </a:r>
            <a:r>
              <a:rPr lang="en-US" sz="2000" dirty="0">
                <a:latin typeface="+mn-lt"/>
              </a:rPr>
              <a:t> pore </a:t>
            </a:r>
            <a:r>
              <a:rPr lang="en-US" sz="2000" dirty="0" err="1">
                <a:latin typeface="+mn-lt"/>
              </a:rPr>
              <a:t>eliquatur</a:t>
            </a:r>
            <a:r>
              <a:rPr lang="en-US" sz="2000" dirty="0">
                <a:latin typeface="+mn-lt"/>
              </a:rPr>
              <a:t> re </a:t>
            </a:r>
            <a:r>
              <a:rPr lang="en-US" sz="2000" dirty="0" err="1">
                <a:latin typeface="+mn-lt"/>
              </a:rPr>
              <a:t>apiet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persperibus</a:t>
            </a:r>
            <a:r>
              <a:rPr lang="en-US" sz="2000" dirty="0">
                <a:latin typeface="+mn-lt"/>
              </a:rPr>
              <a:t> de maxim </a:t>
            </a:r>
            <a:r>
              <a:rPr lang="en-US" sz="2000" dirty="0" err="1">
                <a:latin typeface="+mn-lt"/>
              </a:rPr>
              <a:t>dolupta</a:t>
            </a:r>
            <a:r>
              <a:rPr lang="en-US" sz="2000" dirty="0">
                <a:latin typeface="+mn-lt"/>
              </a:rPr>
              <a:t> que </a:t>
            </a:r>
            <a:r>
              <a:rPr lang="en-US" sz="2000" dirty="0" err="1">
                <a:latin typeface="+mn-lt"/>
              </a:rPr>
              <a:t>laboreh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enducillest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demodi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vendiant</a:t>
            </a:r>
            <a:r>
              <a:rPr lang="en-US" sz="2000" dirty="0">
                <a:latin typeface="+mn-lt"/>
              </a:rPr>
              <a:t>.</a:t>
            </a:r>
          </a:p>
        </p:txBody>
      </p:sp>
      <p:sp>
        <p:nvSpPr>
          <p:cNvPr id="10" name="Text Placeholder 18"/>
          <p:cNvSpPr txBox="1">
            <a:spLocks/>
          </p:cNvSpPr>
          <p:nvPr/>
        </p:nvSpPr>
        <p:spPr>
          <a:xfrm>
            <a:off x="1325245" y="33200083"/>
            <a:ext cx="15805079" cy="222329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Tx/>
              <a:buNone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b="1" cap="all" dirty="0" smtClean="0">
                <a:latin typeface="+mn-lt"/>
              </a:rPr>
              <a:t>Works Cited</a:t>
            </a:r>
          </a:p>
          <a:p>
            <a:pPr marL="457200" indent="-4572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Source 1</a:t>
            </a:r>
          </a:p>
          <a:p>
            <a:pPr marL="457200" indent="-4572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Source 2</a:t>
            </a:r>
          </a:p>
          <a:p>
            <a:pPr marL="457200" indent="-4572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Source 3</a:t>
            </a:r>
          </a:p>
        </p:txBody>
      </p:sp>
      <p:sp>
        <p:nvSpPr>
          <p:cNvPr id="12" name="Content Placeholder 12"/>
          <p:cNvSpPr txBox="1">
            <a:spLocks/>
          </p:cNvSpPr>
          <p:nvPr/>
        </p:nvSpPr>
        <p:spPr>
          <a:xfrm>
            <a:off x="1325244" y="953312"/>
            <a:ext cx="22786039" cy="599490"/>
          </a:xfrm>
          <a:prstGeom prst="rect">
            <a:avLst/>
          </a:prstGeom>
        </p:spPr>
        <p:txBody>
          <a:bodyPr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3000"/>
              </a:spcBef>
              <a:buFont typeface="Arial" panose="020B0604020202020204" pitchFamily="34" charset="0"/>
              <a:buNone/>
              <a:defRPr sz="4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  <a:latin typeface="Georgia" panose="02040502050405020303" pitchFamily="18" charset="0"/>
              </a:rPr>
              <a:t>College of Science | Department Name</a:t>
            </a:r>
            <a:endParaRPr lang="en-US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Content Placeholder 16"/>
          <p:cNvSpPr txBox="1">
            <a:spLocks/>
          </p:cNvSpPr>
          <p:nvPr/>
        </p:nvSpPr>
        <p:spPr>
          <a:xfrm>
            <a:off x="1325563" y="2286000"/>
            <a:ext cx="24796750" cy="3498154"/>
          </a:xfrm>
          <a:prstGeom prst="rect">
            <a:avLst/>
          </a:prstGeom>
        </p:spPr>
        <p:txBody>
          <a:bodyPr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3000"/>
              </a:spcBef>
              <a:buFont typeface="Arial" panose="020B0604020202020204" pitchFamily="34" charset="0"/>
              <a:buNone/>
              <a:defRPr sz="11500" kern="1200" cap="all" baseline="0">
                <a:solidFill>
                  <a:schemeClr val="bg1"/>
                </a:solidFill>
                <a:latin typeface="Stratum2 Black" panose="020B0506030000020004" pitchFamily="34" charset="0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Headline or research </a:t>
            </a:r>
            <a:r>
              <a:rPr lang="en-US" dirty="0" smtClean="0">
                <a:latin typeface="+mj-lt"/>
              </a:rPr>
              <a:t>name. change case for formulas (c</a:t>
            </a:r>
            <a:r>
              <a:rPr lang="en-US" baseline="-25000" dirty="0" smtClean="0">
                <a:latin typeface="+mj-lt"/>
              </a:rPr>
              <a:t>6</a:t>
            </a:r>
            <a:r>
              <a:rPr lang="en-US" dirty="0" smtClean="0">
                <a:latin typeface="+mj-lt"/>
              </a:rPr>
              <a:t>h</a:t>
            </a:r>
            <a:r>
              <a:rPr lang="en-US" baseline="-25000" dirty="0" smtClean="0">
                <a:latin typeface="+mj-lt"/>
              </a:rPr>
              <a:t>12</a:t>
            </a:r>
            <a:r>
              <a:rPr lang="en-US" dirty="0" smtClean="0">
                <a:latin typeface="+mj-lt"/>
              </a:rPr>
              <a:t>o</a:t>
            </a:r>
            <a:r>
              <a:rPr lang="en-US" baseline="-25000" dirty="0" smtClean="0">
                <a:latin typeface="+mj-lt"/>
              </a:rPr>
              <a:t>6</a:t>
            </a:r>
            <a:r>
              <a:rPr lang="en-US" dirty="0" smtClean="0">
                <a:latin typeface="+mj-lt"/>
              </a:rPr>
              <a:t>) from the font toolbar by selecting “subscript”. </a:t>
            </a:r>
            <a:endParaRPr lang="en-US" baseline="-25000" dirty="0">
              <a:latin typeface="+mj-lt"/>
            </a:endParaRPr>
          </a:p>
        </p:txBody>
      </p:sp>
      <p:sp>
        <p:nvSpPr>
          <p:cNvPr id="14" name="Text Placeholder 23"/>
          <p:cNvSpPr txBox="1">
            <a:spLocks/>
          </p:cNvSpPr>
          <p:nvPr/>
        </p:nvSpPr>
        <p:spPr>
          <a:xfrm>
            <a:off x="1233487" y="7219536"/>
            <a:ext cx="24888825" cy="1828800"/>
          </a:xfrm>
          <a:prstGeom prst="rect">
            <a:avLst/>
          </a:prstGeom>
        </p:spPr>
        <p:txBody>
          <a:bodyPr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3000"/>
              </a:spcBef>
              <a:buFont typeface="Arial" panose="020B0604020202020204" pitchFamily="34" charset="0"/>
              <a:buNone/>
              <a:defRPr sz="6000" kern="1200">
                <a:solidFill>
                  <a:schemeClr val="tx2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Subhead: Short description or list of researchers involved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380393" y="9281478"/>
            <a:ext cx="7741919" cy="10167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592801" y="9448000"/>
            <a:ext cx="7042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cap="all" dirty="0" smtClean="0">
                <a:solidFill>
                  <a:schemeClr val="accent1"/>
                </a:solidFill>
              </a:rPr>
              <a:t>Title: Lorem Ipsum</a:t>
            </a:r>
            <a:endParaRPr lang="en-US" sz="4000" b="1" cap="all" dirty="0">
              <a:solidFill>
                <a:schemeClr val="accent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1812758" y="9813760"/>
            <a:ext cx="1625065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812758" y="9813760"/>
            <a:ext cx="0" cy="6641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734926" y="18482835"/>
            <a:ext cx="870284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7419081" y="17712814"/>
            <a:ext cx="0" cy="77002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857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SU Science 2019">
      <a:dk1>
        <a:sysClr val="windowText" lastClr="000000"/>
      </a:dk1>
      <a:lt1>
        <a:sysClr val="window" lastClr="FFFFFF"/>
      </a:lt1>
      <a:dk2>
        <a:srgbClr val="8E9089"/>
      </a:dk2>
      <a:lt2>
        <a:srgbClr val="B7A99A"/>
      </a:lt2>
      <a:accent1>
        <a:srgbClr val="D73F09"/>
      </a:accent1>
      <a:accent2>
        <a:srgbClr val="00859B"/>
      </a:accent2>
      <a:accent3>
        <a:srgbClr val="006A8E"/>
      </a:accent3>
      <a:accent4>
        <a:srgbClr val="003B5C"/>
      </a:accent4>
      <a:accent5>
        <a:srgbClr val="0D5257"/>
      </a:accent5>
      <a:accent6>
        <a:srgbClr val="B8DDE1"/>
      </a:accent6>
      <a:hlink>
        <a:srgbClr val="D73F09"/>
      </a:hlink>
      <a:folHlink>
        <a:srgbClr val="7A6855"/>
      </a:folHlink>
    </a:clrScheme>
    <a:fontScheme name="Alternative Fonts">
      <a:majorFont>
        <a:latin typeface="Impac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874E559-B2A8-4607-8B20-F4417E0458DF}" vid="{0DE1E083-6FF1-43B0-8EFD-DD1E9AFAB2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research_poster_template-30x40</Template>
  <TotalTime>528</TotalTime>
  <Words>809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Georgia</vt:lpstr>
      <vt:lpstr>Impact</vt:lpstr>
      <vt:lpstr>Verdana</vt:lpstr>
      <vt:lpstr>Office Theme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Heather Nicole</dc:creator>
  <cp:lastModifiedBy>Miller, Heather Nicole</cp:lastModifiedBy>
  <cp:revision>8</cp:revision>
  <dcterms:created xsi:type="dcterms:W3CDTF">2019-02-06T19:25:49Z</dcterms:created>
  <dcterms:modified xsi:type="dcterms:W3CDTF">2019-03-06T01:08:48Z</dcterms:modified>
</cp:coreProperties>
</file>