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</p:sldIdLst>
  <p:sldSz cx="5029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1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 snapToGrid="0">
      <p:cViewPr varScale="1">
        <p:scale>
          <a:sx n="99" d="100"/>
          <a:sy n="99" d="100"/>
        </p:scale>
        <p:origin x="3300" y="78"/>
      </p:cViewPr>
      <p:guideLst>
        <p:guide orient="horz" pos="2448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27" y="6812031"/>
            <a:ext cx="1941351" cy="62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66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7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029200" cy="346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765991" y="64570"/>
            <a:ext cx="3497217" cy="21736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THE COLLEGE OF SCIENCE PRESENTS</a:t>
            </a:r>
            <a:endParaRPr lang="en-US" sz="14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739" y="507863"/>
            <a:ext cx="3681977" cy="534762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Subhead to the</a:t>
            </a:r>
            <a:endParaRPr lang="en-US" sz="20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7739" y="1074150"/>
            <a:ext cx="3681977" cy="627095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1"/>
                </a:solidFill>
                <a:latin typeface="Stratum2 Regular" panose="020B0506030000020004" pitchFamily="34" charset="0"/>
              </a:rPr>
              <a:t>Event name</a:t>
            </a:r>
            <a:endParaRPr lang="en-US" sz="4400" dirty="0">
              <a:solidFill>
                <a:schemeClr val="accent1"/>
              </a:solidFill>
              <a:latin typeface="Stratum2 Regular" panose="020B05060300000200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29481" y="2594941"/>
            <a:ext cx="2970236" cy="385233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400" cap="none" dirty="0" smtClean="0">
                <a:solidFill>
                  <a:schemeClr val="accent1"/>
                </a:solidFill>
                <a:latin typeface="+mj-lt"/>
              </a:rPr>
              <a:t>9 to 9:50 A.M. | Network and expo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  <a:latin typeface="+mj-lt"/>
              </a:rPr>
              <a:t>10 A.M. | Welcome</a:t>
            </a:r>
          </a:p>
          <a:p>
            <a:pPr algn="ctr"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  <a:latin typeface="+mj-lt"/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  <a:latin typeface="+mj-lt"/>
              </a:rPr>
              <a:t>Lastname</a:t>
            </a:r>
            <a:endParaRPr lang="en-US" sz="1100" cap="none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Position, Oregon State 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10:15 </a:t>
            </a:r>
            <a:r>
              <a:rPr lang="en-US" sz="1400" cap="none" dirty="0">
                <a:solidFill>
                  <a:schemeClr val="accent1"/>
                </a:solidFill>
              </a:rPr>
              <a:t>A.M. | </a:t>
            </a:r>
            <a:r>
              <a:rPr lang="en-US" sz="1400" cap="none" dirty="0" smtClean="0">
                <a:solidFill>
                  <a:schemeClr val="accent1"/>
                </a:solidFill>
              </a:rPr>
              <a:t>Main event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1100" cap="none" dirty="0" smtClean="0">
                <a:solidFill>
                  <a:schemeClr val="tx1"/>
                </a:solidFill>
              </a:rPr>
              <a:t>First </a:t>
            </a:r>
            <a:r>
              <a:rPr lang="en-US" sz="1100" cap="none" dirty="0" err="1" smtClean="0">
                <a:solidFill>
                  <a:schemeClr val="tx1"/>
                </a:solidFill>
              </a:rPr>
              <a:t>Lastname</a:t>
            </a:r>
            <a:endParaRPr lang="en-US" sz="1100" cap="none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Position, Oregon State 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11:45 </a:t>
            </a:r>
            <a:r>
              <a:rPr lang="en-US" sz="1400" cap="none" dirty="0">
                <a:solidFill>
                  <a:schemeClr val="accent1"/>
                </a:solidFill>
              </a:rPr>
              <a:t>A.M. | </a:t>
            </a:r>
            <a:r>
              <a:rPr lang="en-US" sz="1400" cap="none" dirty="0" smtClean="0">
                <a:solidFill>
                  <a:schemeClr val="accent1"/>
                </a:solidFill>
              </a:rPr>
              <a:t>Q &amp; A Session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Position</a:t>
            </a:r>
            <a:r>
              <a:rPr lang="en-US" sz="900" cap="none" dirty="0">
                <a:solidFill>
                  <a:schemeClr val="tx1"/>
                </a:solidFill>
                <a:latin typeface="+mn-lt"/>
              </a:rPr>
              <a:t>, Oregon State </a:t>
            </a: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University</a:t>
            </a:r>
          </a:p>
          <a:p>
            <a:pPr algn="ctr"/>
            <a:r>
              <a:rPr lang="en-US" sz="1400" cap="none" dirty="0" smtClean="0">
                <a:solidFill>
                  <a:schemeClr val="accent1"/>
                </a:solidFill>
              </a:rPr>
              <a:t>Noon | Lunch</a:t>
            </a:r>
            <a:endParaRPr lang="en-US" sz="1400" cap="none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900" cap="none" dirty="0" smtClean="0">
                <a:solidFill>
                  <a:schemeClr val="tx1"/>
                </a:solidFill>
                <a:latin typeface="+mn-lt"/>
              </a:rPr>
              <a:t>Please join us for dessert and additional networking opportunities in the lobby after the program.</a:t>
            </a:r>
            <a:endParaRPr lang="en-US" sz="900" cap="none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900" cap="none" dirty="0">
              <a:solidFill>
                <a:schemeClr val="tx1"/>
              </a:solidFill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en-US" sz="1000" cap="none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2013" y="2415941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2012" y="6543574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45267" y="2108164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Jan. 1, 20XX | Location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114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029200" cy="164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77739" y="190228"/>
            <a:ext cx="3681977" cy="534762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  <a:latin typeface="Stratum2 Bold" panose="020B0506030000020004" pitchFamily="34" charset="0"/>
              </a:rPr>
              <a:t>Subhead to the</a:t>
            </a:r>
            <a:endParaRPr lang="en-US" sz="1800" dirty="0">
              <a:solidFill>
                <a:schemeClr val="tx1"/>
              </a:solidFill>
              <a:latin typeface="Stratum2 Bold" panose="020B05060300000200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739" y="669890"/>
            <a:ext cx="3681977" cy="596317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Stratum2 Regular" panose="020B0506030000020004" pitchFamily="34" charset="0"/>
              </a:rPr>
              <a:t>Event name</a:t>
            </a:r>
            <a:endParaRPr lang="en-US" sz="3600" dirty="0">
              <a:latin typeface="Stratum2 Regular" panose="020B05060300000200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2013" y="2143925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245267" y="1836148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AWARDS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134" y="2334153"/>
            <a:ext cx="2050181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Leadership 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Innovation in an emerging field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Outstanding research in something complicated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7322" y="2334152"/>
            <a:ext cx="190580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Excellence in something cool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srgbClr val="E04303"/>
                </a:solidFill>
                <a:latin typeface="Stratum2 Medium" panose="020B0506030000020004" pitchFamily="34" charset="0"/>
              </a:rPr>
              <a:t>Leadership </a:t>
            </a: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to an awesome thing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rgbClr val="E04303"/>
                </a:solidFill>
                <a:latin typeface="Stratum2 Medium" panose="020B0506030000020004" pitchFamily="34" charset="0"/>
              </a:rPr>
              <a:t>Innovation in an emerging field award</a:t>
            </a:r>
          </a:p>
          <a:p>
            <a:r>
              <a:rPr lang="en-US" sz="900" b="1" dirty="0">
                <a:solidFill>
                  <a:srgbClr val="000000"/>
                </a:solidFill>
                <a:latin typeface="Kievit Offc" panose="020B0504030101020102" pitchFamily="34" charset="0"/>
              </a:rPr>
              <a:t>First </a:t>
            </a:r>
            <a:r>
              <a:rPr lang="en-US" sz="900" b="1" dirty="0" err="1">
                <a:solidFill>
                  <a:srgbClr val="000000"/>
                </a:solidFill>
                <a:latin typeface="Kievit Offc" panose="020B0504030101020102" pitchFamily="34" charset="0"/>
              </a:rPr>
              <a:t>Lastname</a:t>
            </a:r>
            <a:endParaRPr lang="en-US" sz="900" b="1" dirty="0">
              <a:solidFill>
                <a:srgbClr val="000000"/>
              </a:solidFill>
              <a:latin typeface="Kievit Offc" panose="020B0504030101020102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Kievit Offc Medium" panose="020B0604030101020102" pitchFamily="34" charset="0"/>
              </a:rPr>
              <a:t>Position title, College of Science</a:t>
            </a:r>
            <a:endParaRPr lang="en-US" sz="900" dirty="0">
              <a:solidFill>
                <a:srgbClr val="000000"/>
              </a:solidFill>
              <a:latin typeface="Kievit Offc Medium" panose="020B0604030101020102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2013" y="6386976"/>
            <a:ext cx="4081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45267" y="6079199"/>
            <a:ext cx="25146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BROUGHT TO YOU BY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3950" y="6663645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41160" y="6663645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58370" y="6663645"/>
            <a:ext cx="341992" cy="3419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54856" y="6733226"/>
            <a:ext cx="2514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50" dirty="0" smtClean="0">
                <a:latin typeface="+mj-lt"/>
              </a:rPr>
              <a:t>(additional logos)</a:t>
            </a:r>
            <a:endParaRPr lang="en-US" sz="1050" dirty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7" y="6560677"/>
            <a:ext cx="1679460" cy="52058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56134" y="7296704"/>
            <a:ext cx="2514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b="1" dirty="0" smtClean="0"/>
              <a:t>science.oregonstate.edu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07355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225</Words>
  <Application>Microsoft Office PowerPoint</Application>
  <PresentationFormat>Custom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Kievit Offc</vt:lpstr>
      <vt:lpstr>Kievit Offc Medium</vt:lpstr>
      <vt:lpstr>Stratum2 Black</vt:lpstr>
      <vt:lpstr>Stratum2 Bold</vt:lpstr>
      <vt:lpstr>Stratum2 Medium</vt:lpstr>
      <vt:lpstr>Stratum2 Regular</vt:lpstr>
      <vt:lpstr>Office Theme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Miller, Heather Nicole</cp:lastModifiedBy>
  <cp:revision>7</cp:revision>
  <dcterms:created xsi:type="dcterms:W3CDTF">2019-03-07T00:01:24Z</dcterms:created>
  <dcterms:modified xsi:type="dcterms:W3CDTF">2019-03-07T21:56:12Z</dcterms:modified>
</cp:coreProperties>
</file>