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029200" y="6525928"/>
            <a:ext cx="5029200" cy="1246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790" y="6874000"/>
            <a:ext cx="1722725" cy="550328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029200" y="0"/>
            <a:ext cx="5029200" cy="6526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3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0058400" cy="1636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97188" y="0"/>
            <a:ext cx="1454150" cy="169404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200000"/>
              </a:lnSpc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29200" y="163628"/>
            <a:ext cx="5029200" cy="15304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0058400" cy="1636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163628"/>
            <a:ext cx="10058400" cy="15304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4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5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1"/>
          <p:cNvSpPr txBox="1">
            <a:spLocks/>
          </p:cNvSpPr>
          <p:nvPr/>
        </p:nvSpPr>
        <p:spPr>
          <a:xfrm>
            <a:off x="5596247" y="1075753"/>
            <a:ext cx="3681977" cy="511679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College of Science | Department Name</a:t>
            </a:r>
            <a:endParaRPr lang="en-US" sz="1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50539" y="1693310"/>
            <a:ext cx="4173394" cy="611706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solidFill>
                  <a:schemeClr val="accent1"/>
                </a:solidFill>
                <a:latin typeface="Stratum2 Black" panose="020B0506030000020004" pitchFamily="34" charset="0"/>
              </a:rPr>
              <a:t>Name of event</a:t>
            </a:r>
            <a:endParaRPr lang="en-US" sz="4000" dirty="0">
              <a:solidFill>
                <a:schemeClr val="accent1"/>
              </a:solidFill>
              <a:latin typeface="Stratum2 Black" panose="020B05060300000200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7425" y="6822254"/>
            <a:ext cx="2760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/>
                </a:solidFill>
                <a:latin typeface="Kievit Offc Medium" panose="020B0604030101020102" pitchFamily="34" charset="0"/>
              </a:rPr>
              <a:t>Event Program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/>
                </a:solidFill>
                <a:latin typeface="Kievit Offc Medium" panose="020B0604030101020102" pitchFamily="34" charset="0"/>
              </a:rPr>
              <a:t>Location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/>
                </a:solidFill>
                <a:latin typeface="Kievit Offc Medium" panose="020B0604030101020102" pitchFamily="34" charset="0"/>
              </a:rPr>
              <a:t>Jan. 1, 20XX</a:t>
            </a:r>
            <a:endParaRPr lang="en-US" sz="1200" dirty="0">
              <a:solidFill>
                <a:schemeClr val="bg1"/>
              </a:solidFill>
              <a:latin typeface="Kievit Offc Medium" panose="020B0604030101020102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9" y="6938225"/>
            <a:ext cx="1760587" cy="5457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92428" y="7149205"/>
            <a:ext cx="27600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dirty="0" smtClean="0">
                <a:latin typeface="Kievit Offc Medium" panose="020B0604030101020102" pitchFamily="34" charset="0"/>
              </a:rPr>
              <a:t>science. oregonstate.edu</a:t>
            </a:r>
            <a:endParaRPr lang="en-US" sz="1200" dirty="0">
              <a:latin typeface="Kievit Offc Medium" panose="020B0604030101020102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54004"/>
            <a:ext cx="5029200" cy="63722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3611" y="450111"/>
            <a:ext cx="3681977" cy="30777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Stratum2 Bold" panose="020B0506030000020004" pitchFamily="34" charset="0"/>
              </a:rPr>
              <a:t>Upcoming Events</a:t>
            </a:r>
            <a:endParaRPr lang="en-US" sz="1400" dirty="0">
              <a:latin typeface="Stratum2 Bold" panose="020B05060300000200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7310" y="1053995"/>
            <a:ext cx="4035814" cy="3431709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1"/>
                </a:solidFill>
              </a:rPr>
              <a:t>Date</a:t>
            </a:r>
            <a:endParaRPr lang="en-US" sz="1100" cap="none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cap="none" dirty="0" smtClean="0">
                <a:latin typeface="+mj-lt"/>
              </a:rPr>
              <a:t>Event</a:t>
            </a:r>
          </a:p>
          <a:p>
            <a:pPr>
              <a:lnSpc>
                <a:spcPct val="100000"/>
              </a:lnSpc>
            </a:pPr>
            <a:r>
              <a:rPr lang="en-US" sz="1100" cap="none" dirty="0" smtClean="0">
                <a:latin typeface="+mn-lt"/>
              </a:rPr>
              <a:t>[Description] lorem ipsum dolor sit </a:t>
            </a:r>
            <a:r>
              <a:rPr lang="en-US" sz="1100" cap="none" dirty="0" err="1" smtClean="0">
                <a:latin typeface="+mn-lt"/>
              </a:rPr>
              <a:t>amet</a:t>
            </a:r>
            <a:r>
              <a:rPr lang="en-US" sz="1100" cap="none" dirty="0" smtClean="0">
                <a:latin typeface="+mn-lt"/>
              </a:rPr>
              <a:t>, </a:t>
            </a:r>
            <a:r>
              <a:rPr lang="en-US" sz="1100" cap="none" dirty="0" err="1" smtClean="0">
                <a:latin typeface="+mn-lt"/>
              </a:rPr>
              <a:t>consectetur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adipiscing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elit</a:t>
            </a:r>
            <a:r>
              <a:rPr lang="en-US" sz="1100" cap="none" dirty="0" smtClean="0">
                <a:latin typeface="+mn-lt"/>
              </a:rPr>
              <a:t>, </a:t>
            </a:r>
            <a:r>
              <a:rPr lang="en-US" sz="1100" cap="none" dirty="0" err="1" smtClean="0">
                <a:latin typeface="+mn-lt"/>
              </a:rPr>
              <a:t>sed</a:t>
            </a:r>
            <a:r>
              <a:rPr lang="en-US" sz="1100" cap="none" dirty="0" smtClean="0">
                <a:latin typeface="+mn-lt"/>
              </a:rPr>
              <a:t> do </a:t>
            </a:r>
            <a:r>
              <a:rPr lang="en-US" sz="1100" cap="none" dirty="0" err="1" smtClean="0">
                <a:latin typeface="+mn-lt"/>
              </a:rPr>
              <a:t>eiusmod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tempor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incididunt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ut</a:t>
            </a:r>
            <a:r>
              <a:rPr lang="en-US" sz="1100" cap="none" dirty="0" smtClean="0">
                <a:latin typeface="+mn-lt"/>
              </a:rPr>
              <a:t> </a:t>
            </a:r>
            <a:r>
              <a:rPr lang="en-US" sz="1100" cap="none" dirty="0" err="1" smtClean="0">
                <a:latin typeface="+mn-lt"/>
              </a:rPr>
              <a:t>labore</a:t>
            </a:r>
            <a:r>
              <a:rPr lang="en-US" sz="1100" cap="none" dirty="0" smtClean="0">
                <a:latin typeface="+mn-lt"/>
              </a:rPr>
              <a:t> et </a:t>
            </a:r>
            <a:r>
              <a:rPr lang="en-US" sz="1100" cap="none" dirty="0" err="1" smtClean="0">
                <a:latin typeface="+mn-lt"/>
              </a:rPr>
              <a:t>dolore</a:t>
            </a:r>
            <a:r>
              <a:rPr lang="en-US" sz="1100" cap="none" dirty="0" smtClean="0">
                <a:latin typeface="+mn-lt"/>
              </a:rPr>
              <a:t> magna </a:t>
            </a:r>
            <a:r>
              <a:rPr lang="en-US" sz="1100" cap="none" dirty="0" err="1" smtClean="0">
                <a:latin typeface="+mn-lt"/>
              </a:rPr>
              <a:t>aliqua</a:t>
            </a:r>
            <a:r>
              <a:rPr lang="en-US" sz="1100" cap="none" dirty="0" smtClean="0">
                <a:latin typeface="+mn-lt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>
                <a:solidFill>
                  <a:schemeClr val="accent1"/>
                </a:solidFill>
              </a:rPr>
              <a:t>Date</a:t>
            </a:r>
          </a:p>
          <a:p>
            <a:pPr>
              <a:lnSpc>
                <a:spcPct val="100000"/>
              </a:lnSpc>
            </a:pPr>
            <a:r>
              <a:rPr lang="en-US" sz="1100" cap="none" dirty="0"/>
              <a:t>Event</a:t>
            </a:r>
          </a:p>
          <a:p>
            <a:pPr>
              <a:lnSpc>
                <a:spcPct val="100000"/>
              </a:lnSpc>
            </a:pPr>
            <a:r>
              <a:rPr lang="en-US" sz="1100" cap="none" dirty="0">
                <a:latin typeface="+mn-lt"/>
              </a:rPr>
              <a:t>[Description] lorem ipsum dolor sit </a:t>
            </a:r>
            <a:r>
              <a:rPr lang="en-US" sz="1100" cap="none" dirty="0" err="1">
                <a:latin typeface="+mn-lt"/>
              </a:rPr>
              <a:t>amet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consectetur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adipiscing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elit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sed</a:t>
            </a:r>
            <a:r>
              <a:rPr lang="en-US" sz="1100" cap="none" dirty="0">
                <a:latin typeface="+mn-lt"/>
              </a:rPr>
              <a:t> do </a:t>
            </a:r>
            <a:r>
              <a:rPr lang="en-US" sz="1100" cap="none" dirty="0" err="1">
                <a:latin typeface="+mn-lt"/>
              </a:rPr>
              <a:t>eiusmod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tempor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incididunt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ut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labore</a:t>
            </a:r>
            <a:r>
              <a:rPr lang="en-US" sz="1100" cap="none" dirty="0">
                <a:latin typeface="+mn-lt"/>
              </a:rPr>
              <a:t> et </a:t>
            </a:r>
            <a:r>
              <a:rPr lang="en-US" sz="1100" cap="none" dirty="0" err="1">
                <a:latin typeface="+mn-lt"/>
              </a:rPr>
              <a:t>dolore</a:t>
            </a:r>
            <a:r>
              <a:rPr lang="en-US" sz="1100" cap="none" dirty="0">
                <a:latin typeface="+mn-lt"/>
              </a:rPr>
              <a:t> magna </a:t>
            </a:r>
            <a:r>
              <a:rPr lang="en-US" sz="1100" cap="none" dirty="0" err="1">
                <a:latin typeface="+mn-lt"/>
              </a:rPr>
              <a:t>aliqua</a:t>
            </a:r>
            <a:r>
              <a:rPr lang="en-US" sz="1100" cap="none" dirty="0">
                <a:latin typeface="+mn-lt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>
                <a:solidFill>
                  <a:schemeClr val="accent1"/>
                </a:solidFill>
              </a:rPr>
              <a:t>Date</a:t>
            </a:r>
          </a:p>
          <a:p>
            <a:pPr>
              <a:lnSpc>
                <a:spcPct val="100000"/>
              </a:lnSpc>
            </a:pPr>
            <a:r>
              <a:rPr lang="en-US" sz="1100" cap="none" dirty="0"/>
              <a:t>Event</a:t>
            </a:r>
          </a:p>
          <a:p>
            <a:pPr>
              <a:lnSpc>
                <a:spcPct val="100000"/>
              </a:lnSpc>
            </a:pPr>
            <a:r>
              <a:rPr lang="en-US" sz="1100" cap="none" dirty="0">
                <a:latin typeface="+mn-lt"/>
              </a:rPr>
              <a:t>[Description] lorem ipsum dolor sit </a:t>
            </a:r>
            <a:r>
              <a:rPr lang="en-US" sz="1100" cap="none" dirty="0" err="1">
                <a:latin typeface="+mn-lt"/>
              </a:rPr>
              <a:t>amet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consectetur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adipiscing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elit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sed</a:t>
            </a:r>
            <a:r>
              <a:rPr lang="en-US" sz="1100" cap="none" dirty="0">
                <a:latin typeface="+mn-lt"/>
              </a:rPr>
              <a:t> do </a:t>
            </a:r>
            <a:r>
              <a:rPr lang="en-US" sz="1100" cap="none" dirty="0" err="1">
                <a:latin typeface="+mn-lt"/>
              </a:rPr>
              <a:t>eiusmod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tempor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incididunt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ut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labore</a:t>
            </a:r>
            <a:r>
              <a:rPr lang="en-US" sz="1100" cap="none" dirty="0">
                <a:latin typeface="+mn-lt"/>
              </a:rPr>
              <a:t> et </a:t>
            </a:r>
            <a:r>
              <a:rPr lang="en-US" sz="1100" cap="none" dirty="0" err="1">
                <a:latin typeface="+mn-lt"/>
              </a:rPr>
              <a:t>dolore</a:t>
            </a:r>
            <a:r>
              <a:rPr lang="en-US" sz="1100" cap="none" dirty="0">
                <a:latin typeface="+mn-lt"/>
              </a:rPr>
              <a:t> magna </a:t>
            </a:r>
            <a:r>
              <a:rPr lang="en-US" sz="1100" cap="none" dirty="0" err="1">
                <a:latin typeface="+mn-lt"/>
              </a:rPr>
              <a:t>aliqua</a:t>
            </a:r>
            <a:r>
              <a:rPr lang="en-US" sz="1100" cap="none" dirty="0">
                <a:latin typeface="+mn-lt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>
                <a:solidFill>
                  <a:schemeClr val="accent1"/>
                </a:solidFill>
              </a:rPr>
              <a:t>Date</a:t>
            </a:r>
          </a:p>
          <a:p>
            <a:pPr>
              <a:lnSpc>
                <a:spcPct val="100000"/>
              </a:lnSpc>
            </a:pPr>
            <a:r>
              <a:rPr lang="en-US" sz="1100" cap="none" dirty="0"/>
              <a:t>Event</a:t>
            </a:r>
          </a:p>
          <a:p>
            <a:pPr>
              <a:lnSpc>
                <a:spcPct val="100000"/>
              </a:lnSpc>
            </a:pPr>
            <a:r>
              <a:rPr lang="en-US" sz="1100" cap="none" dirty="0">
                <a:latin typeface="+mn-lt"/>
              </a:rPr>
              <a:t>[Description] lorem ipsum dolor sit </a:t>
            </a:r>
            <a:r>
              <a:rPr lang="en-US" sz="1100" cap="none" dirty="0" err="1">
                <a:latin typeface="+mn-lt"/>
              </a:rPr>
              <a:t>amet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consectetur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adipiscing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elit</a:t>
            </a:r>
            <a:r>
              <a:rPr lang="en-US" sz="1100" cap="none" dirty="0">
                <a:latin typeface="+mn-lt"/>
              </a:rPr>
              <a:t>, </a:t>
            </a:r>
            <a:r>
              <a:rPr lang="en-US" sz="1100" cap="none" dirty="0" err="1">
                <a:latin typeface="+mn-lt"/>
              </a:rPr>
              <a:t>sed</a:t>
            </a:r>
            <a:r>
              <a:rPr lang="en-US" sz="1100" cap="none" dirty="0">
                <a:latin typeface="+mn-lt"/>
              </a:rPr>
              <a:t> do </a:t>
            </a:r>
            <a:r>
              <a:rPr lang="en-US" sz="1100" cap="none" dirty="0" err="1">
                <a:latin typeface="+mn-lt"/>
              </a:rPr>
              <a:t>eiusmod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tempor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incididunt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ut</a:t>
            </a:r>
            <a:r>
              <a:rPr lang="en-US" sz="1100" cap="none" dirty="0">
                <a:latin typeface="+mn-lt"/>
              </a:rPr>
              <a:t> </a:t>
            </a:r>
            <a:r>
              <a:rPr lang="en-US" sz="1100" cap="none" dirty="0" err="1">
                <a:latin typeface="+mn-lt"/>
              </a:rPr>
              <a:t>labore</a:t>
            </a:r>
            <a:r>
              <a:rPr lang="en-US" sz="1100" cap="none" dirty="0">
                <a:latin typeface="+mn-lt"/>
              </a:rPr>
              <a:t> et </a:t>
            </a:r>
            <a:r>
              <a:rPr lang="en-US" sz="1100" cap="none" dirty="0" err="1">
                <a:latin typeface="+mn-lt"/>
              </a:rPr>
              <a:t>dolore</a:t>
            </a:r>
            <a:r>
              <a:rPr lang="en-US" sz="1100" cap="none" dirty="0">
                <a:latin typeface="+mn-lt"/>
              </a:rPr>
              <a:t> magna </a:t>
            </a:r>
            <a:r>
              <a:rPr lang="en-US" sz="1100" cap="none" dirty="0" err="1">
                <a:latin typeface="+mn-lt"/>
              </a:rPr>
              <a:t>aliqua</a:t>
            </a:r>
            <a:r>
              <a:rPr lang="en-US" sz="1100" cap="none" dirty="0">
                <a:latin typeface="+mn-lt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10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12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9312" y="1863323"/>
            <a:ext cx="3539690" cy="5394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Lorem ipsum dolor sit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consectetur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adipiscing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elit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do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eiusmod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tempor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incididunt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labore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dolore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magna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100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Vitae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tortor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condimentum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lacinia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vel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eros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donec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diam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quam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nulla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Vulputate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dignissim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suspendisse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in est.</a:t>
            </a:r>
          </a:p>
          <a:p>
            <a:pPr>
              <a:lnSpc>
                <a:spcPct val="150000"/>
              </a:lnSpc>
            </a:pPr>
            <a:endParaRPr lang="en-US" sz="1100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Semper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nam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libero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justo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laoreet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id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neque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vestibulum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Nunc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scelerisque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mauris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Euismod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pellentesque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placerat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ultricies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lacus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turpis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Lobortis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feugiat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vivamus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at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augue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eget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dictum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varius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100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consectetur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adipiscing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elit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purus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sit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luctus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Non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diam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phasellus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vestibulum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lorem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risus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ultricies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tristique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Sit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eget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dolor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morbi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non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risus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quis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. Id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ornare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odio</a:t>
            </a: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ut.</a:t>
            </a:r>
            <a:endParaRPr lang="en-US" sz="1100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/>
            </a:r>
            <a:b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</a:b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11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1100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Kievit Offc" panose="020B0504030101020102" pitchFamily="34" charset="0"/>
              </a:rPr>
              <a:t>Department Head, College of Science</a:t>
            </a:r>
            <a:endParaRPr lang="en-US" sz="11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6" y="788952"/>
            <a:ext cx="1958478" cy="33855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cap="none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Welcome from</a:t>
            </a:r>
            <a:endParaRPr lang="en-US" sz="1600" cap="none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93533" y="958229"/>
            <a:ext cx="1703655" cy="580928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sz="2800" cap="none" dirty="0" smtClean="0">
                <a:solidFill>
                  <a:schemeClr val="accent1"/>
                </a:solidFill>
                <a:latin typeface="Stratum2 Medium" panose="020B0506030000020004" pitchFamily="34" charset="0"/>
              </a:rPr>
              <a:t>the job title</a:t>
            </a:r>
            <a:endParaRPr lang="en-US" sz="2800" cap="none" dirty="0">
              <a:solidFill>
                <a:schemeClr val="accent1"/>
              </a:solidFill>
              <a:latin typeface="Stratum2 Medium" panose="020B0506030000020004" pitchFamily="34" charset="0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Title 1"/>
          <p:cNvSpPr txBox="1">
            <a:spLocks/>
          </p:cNvSpPr>
          <p:nvPr/>
        </p:nvSpPr>
        <p:spPr>
          <a:xfrm>
            <a:off x="5525893" y="1863323"/>
            <a:ext cx="4035814" cy="3247043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</a:rPr>
              <a:t>Network and Expo</a:t>
            </a:r>
            <a:endParaRPr lang="en-US" sz="1100" cap="none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 smtClean="0">
                <a:solidFill>
                  <a:schemeClr val="tx1"/>
                </a:solidFill>
                <a:latin typeface="+mj-lt"/>
              </a:rPr>
              <a:t>Welcome</a:t>
            </a:r>
          </a:p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  <a:latin typeface="+mn-lt"/>
              </a:rPr>
              <a:t>Lastname</a:t>
            </a:r>
            <a:endParaRPr lang="en-US" sz="1100" cap="none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100" i="1" cap="none" dirty="0" smtClean="0">
                <a:solidFill>
                  <a:schemeClr val="tx1"/>
                </a:solidFill>
                <a:latin typeface="+mn-lt"/>
              </a:rPr>
              <a:t>Position, Oregon State University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 smtClean="0">
                <a:solidFill>
                  <a:schemeClr val="tx1"/>
                </a:solidFill>
              </a:rPr>
              <a:t>Awards Ceremony</a:t>
            </a:r>
            <a:endParaRPr lang="en-US" sz="1100" cap="non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Excellence in Something Cool Award</a:t>
            </a:r>
          </a:p>
          <a:p>
            <a:pPr>
              <a:lnSpc>
                <a:spcPct val="15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Leadership to an Awesome Thing Award</a:t>
            </a:r>
          </a:p>
          <a:p>
            <a:pPr>
              <a:lnSpc>
                <a:spcPct val="15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Innovation in an Emerging Field Award</a:t>
            </a:r>
          </a:p>
          <a:p>
            <a:pPr>
              <a:lnSpc>
                <a:spcPct val="15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Outstanding Research in Something Complicated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 smtClean="0">
                <a:solidFill>
                  <a:schemeClr val="tx1"/>
                </a:solidFill>
              </a:rPr>
              <a:t>Q&amp;A Session</a:t>
            </a:r>
            <a:endParaRPr lang="en-US" sz="1100" cap="none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  <a:latin typeface="+mn-lt"/>
              </a:rPr>
              <a:t>Lastname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 and First </a:t>
            </a:r>
            <a:r>
              <a:rPr lang="en-US" sz="1100" cap="none" dirty="0" err="1" smtClean="0">
                <a:solidFill>
                  <a:schemeClr val="tx1"/>
                </a:solidFill>
                <a:latin typeface="+mn-lt"/>
              </a:rPr>
              <a:t>Lastname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100" cap="none" dirty="0" smtClean="0">
                <a:solidFill>
                  <a:schemeClr val="tx1"/>
                </a:solidFill>
              </a:rPr>
              <a:t>Reception and Entertainment, 6:00 p.m.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1100" cap="none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858052" y="958229"/>
            <a:ext cx="1703655" cy="580928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800" cap="none" dirty="0" smtClean="0">
                <a:solidFill>
                  <a:schemeClr val="accent1"/>
                </a:solidFill>
                <a:latin typeface="Stratum2 Medium" panose="020B0506030000020004" pitchFamily="34" charset="0"/>
              </a:rPr>
              <a:t>Agenda</a:t>
            </a:r>
            <a:endParaRPr lang="en-US" sz="2800" cap="none" dirty="0">
              <a:solidFill>
                <a:schemeClr val="accent1"/>
              </a:solidFill>
              <a:latin typeface="Stratum2 Medium" panose="020B05060300000200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525893" y="1405288"/>
            <a:ext cx="2819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373408" y="7101038"/>
            <a:ext cx="43407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This annual event celebrates the research, teaching and administrative excellence of our faculty and staff in the College of Science.</a:t>
            </a:r>
            <a:endParaRPr lang="en-US" sz="1100" i="1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525893" y="6995962"/>
            <a:ext cx="40358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1"/>
          <p:cNvSpPr txBox="1">
            <a:spLocks/>
          </p:cNvSpPr>
          <p:nvPr/>
        </p:nvSpPr>
        <p:spPr>
          <a:xfrm>
            <a:off x="2411129" y="1223425"/>
            <a:ext cx="1958478" cy="33855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cap="none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to past winners</a:t>
            </a:r>
            <a:endParaRPr lang="en-US" sz="1600" cap="none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386" y="775845"/>
            <a:ext cx="4071486" cy="59631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sz="3600" cap="none" dirty="0" smtClean="0">
                <a:solidFill>
                  <a:schemeClr val="accent1"/>
                </a:solidFill>
                <a:latin typeface="Stratum2 Medium" panose="020B0506030000020004" pitchFamily="34" charset="0"/>
              </a:rPr>
              <a:t>Congratulations</a:t>
            </a:r>
            <a:endParaRPr lang="en-US" sz="3600" cap="none" dirty="0">
              <a:solidFill>
                <a:schemeClr val="accent1"/>
              </a:solidFill>
              <a:latin typeface="Stratum2 Medium" panose="020B05060300000200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58741" y="2123664"/>
            <a:ext cx="4035814" cy="1107996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00" b="1" cap="none" dirty="0" smtClean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Year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4636" y="2175457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4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4"/>
              </a:solidFill>
              <a:latin typeface="Stratum2 Bold" panose="020B05060300000200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58741" y="4143365"/>
            <a:ext cx="4035814" cy="1107996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00" b="1" cap="none" dirty="0" smtClean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Year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4636" y="4195158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4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4"/>
              </a:solidFill>
              <a:latin typeface="Stratum2 Bold" panose="020B05060300000200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174030" y="2123664"/>
            <a:ext cx="4035814" cy="1107996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00" b="1" cap="none" dirty="0" smtClean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Year</a:t>
            </a:r>
          </a:p>
          <a:p>
            <a:pPr>
              <a:lnSpc>
                <a:spcPct val="150000"/>
              </a:lnSpc>
            </a:pPr>
            <a:r>
              <a:rPr lang="en-US" sz="1100" b="1" cap="none" dirty="0">
                <a:solidFill>
                  <a:schemeClr val="tx1"/>
                </a:solidFill>
                <a:latin typeface="+mn-lt"/>
              </a:rPr>
              <a:t>Past Winner</a:t>
            </a:r>
            <a:r>
              <a:rPr lang="en-US" sz="1100" cap="none" dirty="0">
                <a:solidFill>
                  <a:schemeClr val="tx1"/>
                </a:solidFill>
                <a:latin typeface="+mn-lt"/>
              </a:rPr>
              <a:t>, Department, </a:t>
            </a:r>
            <a:r>
              <a:rPr lang="en-US" sz="1100" cap="none" dirty="0" smtClean="0">
                <a:solidFill>
                  <a:schemeClr val="tx1"/>
                </a:solidFill>
                <a:latin typeface="+mn-lt"/>
              </a:rPr>
              <a:t>Year</a:t>
            </a:r>
            <a:endParaRPr lang="en-US" sz="11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09925" y="2175457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4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4"/>
              </a:solidFill>
              <a:latin typeface="Stratum2 Bold" panose="020B050603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6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1"/>
          <p:cNvSpPr txBox="1">
            <a:spLocks/>
          </p:cNvSpPr>
          <p:nvPr/>
        </p:nvSpPr>
        <p:spPr>
          <a:xfrm>
            <a:off x="1958741" y="1223425"/>
            <a:ext cx="1958478" cy="33855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cap="none" dirty="0" smtClean="0">
                <a:solidFill>
                  <a:schemeClr val="accent1"/>
                </a:solidFill>
                <a:latin typeface="Stratum2 Bold" panose="020B0506030000020004" pitchFamily="34" charset="0"/>
              </a:rPr>
              <a:t>Faculty Excellence</a:t>
            </a:r>
            <a:endParaRPr lang="en-US" sz="1600" cap="none" dirty="0">
              <a:solidFill>
                <a:schemeClr val="accent1"/>
              </a:solidFill>
              <a:latin typeface="Stratum2 Bold" panose="020B05060300000200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386" y="775845"/>
            <a:ext cx="4071486" cy="59631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sz="3600" cap="none" dirty="0" smtClean="0">
                <a:solidFill>
                  <a:schemeClr val="tx1"/>
                </a:solidFill>
                <a:latin typeface="Stratum2 Medium" panose="020B0506030000020004" pitchFamily="34" charset="0"/>
              </a:rPr>
              <a:t>Celebrating</a:t>
            </a:r>
            <a:endParaRPr lang="en-US" sz="3600" cap="none" dirty="0">
              <a:solidFill>
                <a:schemeClr val="tx1"/>
              </a:solidFill>
              <a:latin typeface="Stratum2 Medium" panose="020B05060300000200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58741" y="2123664"/>
            <a:ext cx="2786514" cy="178510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[Description]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Lorem ipsum dolor sit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consectetur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adipiscing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elit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do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eiusmod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tempor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incididunt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labore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dolore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magna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aliqua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 Semper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nam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libero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justo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laoreet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id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neque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vestibulum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 Nunc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scelerisque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mauris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Euismod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pellentesque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placerat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ultricies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lacus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turpis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Lobortis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feugiat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vivamus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at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augue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eget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dictum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varius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100" cap="none" dirty="0">
              <a:solidFill>
                <a:srgbClr val="000000"/>
              </a:solidFill>
              <a:latin typeface="Kievit Offc" panose="020B0504030101020102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4636" y="2127332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1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1"/>
              </a:solidFill>
              <a:latin typeface="Stratum2 Bold" panose="020B05060300000200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58741" y="4143365"/>
            <a:ext cx="2786514" cy="178510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[Description] Lorem ipsum dolor sit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consectetur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adipiscing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elit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do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eiusmod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tempor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incididunt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labore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dolore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magna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Semper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nam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libero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justo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laoreet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id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neque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vestibulum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Nunc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scelerisque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mauris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Euismod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pellentesque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placerat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ultricies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lacus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turpis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Lobortis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feugiat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vivamus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at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augue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eget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dictum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varius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100" cap="none" dirty="0">
              <a:solidFill>
                <a:srgbClr val="000000"/>
              </a:solidFill>
              <a:latin typeface="Kievit Offc" panose="020B0504030101020102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4636" y="4147033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1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1"/>
              </a:solidFill>
              <a:latin typeface="Stratum2 Bold" panose="020B05060300000200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174030" y="2123664"/>
            <a:ext cx="2431983" cy="2123658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[Description] Lorem ipsum dolor sit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amet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consectetur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adipiscing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elit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do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eiusmod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tempor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incididunt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labore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dolore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magna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Semper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nam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libero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justo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laoreet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Porttitor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id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neque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vestibulum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Nunc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scelerisque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viverra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mauris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aliquam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Euismod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in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pellentesque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massa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placerat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ultricies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lacus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sed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turpis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Lobortis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feugiat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vivamus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at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augue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eget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arcu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dictum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varius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100" cap="none" dirty="0" err="1">
                <a:solidFill>
                  <a:srgbClr val="000000"/>
                </a:solidFill>
                <a:latin typeface="Kievit Offc" panose="020B0504030101020102" pitchFamily="34" charset="0"/>
              </a:rPr>
              <a:t>duis</a:t>
            </a:r>
            <a:r>
              <a:rPr lang="en-US" sz="1100" cap="none" dirty="0">
                <a:solidFill>
                  <a:srgbClr val="000000"/>
                </a:solidFill>
                <a:latin typeface="Kievit Offc" panose="020B0504030101020102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100" cap="none" dirty="0">
              <a:solidFill>
                <a:srgbClr val="000000"/>
              </a:solidFill>
              <a:latin typeface="Kievit Offc" panose="020B0504030101020102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09925" y="2127332"/>
            <a:ext cx="1958478" cy="261610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100" cap="none" dirty="0" smtClean="0">
                <a:solidFill>
                  <a:schemeClr val="accent1"/>
                </a:solidFill>
                <a:latin typeface="Stratum2 Bold" panose="020B0506030000020004" pitchFamily="34" charset="0"/>
              </a:rPr>
              <a:t>Name of Award</a:t>
            </a:r>
            <a:endParaRPr lang="en-US" sz="1100" cap="none" dirty="0">
              <a:solidFill>
                <a:schemeClr val="accent1"/>
              </a:solidFill>
              <a:latin typeface="Stratum2 Bold" panose="020B050603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8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634</Words>
  <Application>Microsoft Office PowerPoint</Application>
  <PresentationFormat>Custom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Kievit Offc</vt:lpstr>
      <vt:lpstr>Kievit Offc Medium</vt:lpstr>
      <vt:lpstr>Stratum2 Black</vt:lpstr>
      <vt:lpstr>Stratum2 Bold</vt:lpstr>
      <vt:lpstr>Stratum2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7</cp:revision>
  <dcterms:created xsi:type="dcterms:W3CDTF">2019-03-07T18:31:46Z</dcterms:created>
  <dcterms:modified xsi:type="dcterms:W3CDTF">2019-03-07T21:33:41Z</dcterms:modified>
</cp:coreProperties>
</file>