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5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033963" y="346509"/>
            <a:ext cx="5024437" cy="6580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033963" y="6926965"/>
            <a:ext cx="5024437" cy="8454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3695" y="7023046"/>
            <a:ext cx="2044972" cy="65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52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989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73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29200" y="0"/>
            <a:ext cx="5029200" cy="3465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16"/>
          <p:cNvSpPr txBox="1">
            <a:spLocks/>
          </p:cNvSpPr>
          <p:nvPr/>
        </p:nvSpPr>
        <p:spPr>
          <a:xfrm>
            <a:off x="5795191" y="64570"/>
            <a:ext cx="3497217" cy="21736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 defTabSz="914400" rtl="0" eaLnBrk="1" fontAlgn="auto" latinLnBrk="0" hangingPunct="0">
              <a:lnSpc>
                <a:spcPts val="1700"/>
              </a:lnSpc>
              <a:spcBef>
                <a:spcPts val="0"/>
              </a:spcBef>
              <a:buFontTx/>
              <a:buNone/>
              <a:defRPr sz="1682" kern="1200" cap="none" spc="0" baseline="0">
                <a:solidFill>
                  <a:srgbClr val="FFB500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  <a:latin typeface="Stratum2 Bold" panose="020B0506030000020004" pitchFamily="34" charset="0"/>
              </a:rPr>
              <a:t>THE COLLEGE OF SCIENCE PRESENTS</a:t>
            </a:r>
            <a:endParaRPr lang="en-US" sz="1400" dirty="0">
              <a:solidFill>
                <a:schemeClr val="tx1"/>
              </a:solidFill>
              <a:latin typeface="Stratum2 Bold" panose="020B05060300000200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62013" y="5418743"/>
            <a:ext cx="4081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45267" y="5110966"/>
            <a:ext cx="25146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BROUGHT TO YOU BY</a:t>
            </a:r>
            <a:endParaRPr lang="en-US"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23950" y="5695412"/>
            <a:ext cx="341992" cy="3419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41160" y="5695412"/>
            <a:ext cx="341992" cy="3419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58370" y="5695412"/>
            <a:ext cx="341992" cy="3419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154856" y="5764993"/>
            <a:ext cx="25146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50" dirty="0" smtClean="0">
                <a:latin typeface="+mj-lt"/>
              </a:rPr>
              <a:t>(additional logos)</a:t>
            </a:r>
            <a:endParaRPr lang="en-US" sz="1050" dirty="0">
              <a:latin typeface="+mj-lt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537" y="5592444"/>
            <a:ext cx="1679460" cy="520583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56134" y="6328471"/>
            <a:ext cx="25146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b="1" dirty="0" smtClean="0"/>
              <a:t>science.oregonstate.edu</a:t>
            </a:r>
            <a:endParaRPr lang="en-US" sz="1050" b="1" dirty="0"/>
          </a:p>
        </p:txBody>
      </p:sp>
      <p:sp>
        <p:nvSpPr>
          <p:cNvPr id="29" name="Rectangle 28"/>
          <p:cNvSpPr/>
          <p:nvPr/>
        </p:nvSpPr>
        <p:spPr>
          <a:xfrm>
            <a:off x="356134" y="6899644"/>
            <a:ext cx="409314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100" dirty="0" smtClean="0"/>
              <a:t>This publication will be made available in an accessible alternative format upon request. Please contact [sponsoring department contact name], 541-737-XXXX or email @oregonstate.edu.</a:t>
            </a:r>
            <a:endParaRPr lang="en-US" sz="1100" dirty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0" name="Title 1"/>
          <p:cNvSpPr txBox="1">
            <a:spLocks/>
          </p:cNvSpPr>
          <p:nvPr/>
        </p:nvSpPr>
        <p:spPr>
          <a:xfrm>
            <a:off x="5754136" y="1018002"/>
            <a:ext cx="3681977" cy="550151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  <a:latin typeface="Stratum2 Bold" panose="020B0506030000020004" pitchFamily="34" charset="0"/>
              </a:rPr>
              <a:t>Subhead to the</a:t>
            </a:r>
            <a:endParaRPr lang="en-US" sz="2400" dirty="0">
              <a:solidFill>
                <a:schemeClr val="tx1"/>
              </a:solidFill>
              <a:latin typeface="Stratum2 Bold" panose="020B0506030000020004" pitchFamily="34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5754136" y="1584289"/>
            <a:ext cx="3681977" cy="642484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solidFill>
                  <a:schemeClr val="accent1"/>
                </a:solidFill>
                <a:latin typeface="Stratum2 Regular" panose="020B0506030000020004" pitchFamily="34" charset="0"/>
              </a:rPr>
              <a:t>Event name</a:t>
            </a:r>
            <a:endParaRPr lang="en-US" sz="4800" dirty="0">
              <a:solidFill>
                <a:schemeClr val="accent1"/>
              </a:solidFill>
              <a:latin typeface="Stratum2 Regular" panose="020B05060300000200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16830" y="2759574"/>
            <a:ext cx="2356588" cy="5847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dirty="0" smtClean="0"/>
              <a:t>Jan. 1, 20XX</a:t>
            </a:r>
          </a:p>
          <a:p>
            <a:pPr algn="ctr">
              <a:lnSpc>
                <a:spcPct val="100000"/>
              </a:lnSpc>
            </a:pPr>
            <a:r>
              <a:rPr lang="en-US" sz="1600" b="1" dirty="0" smtClean="0"/>
              <a:t>Location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9528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72926" y="507863"/>
            <a:ext cx="3681977" cy="534762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  <a:latin typeface="Stratum2 Bold" panose="020B0506030000020004" pitchFamily="34" charset="0"/>
              </a:rPr>
              <a:t>Subhead to the</a:t>
            </a:r>
            <a:endParaRPr lang="en-US" sz="2000" dirty="0">
              <a:solidFill>
                <a:schemeClr val="tx1"/>
              </a:solidFill>
              <a:latin typeface="Stratum2 Bold" panose="020B05060300000200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72926" y="1074150"/>
            <a:ext cx="3681977" cy="627095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chemeClr val="accent1"/>
                </a:solidFill>
                <a:latin typeface="Stratum2 Regular" panose="020B0506030000020004" pitchFamily="34" charset="0"/>
              </a:rPr>
              <a:t>Event name</a:t>
            </a:r>
            <a:endParaRPr lang="en-US" sz="4400" dirty="0">
              <a:solidFill>
                <a:schemeClr val="accent1"/>
              </a:solidFill>
              <a:latin typeface="Stratum2 Regular" panose="020B05060300000200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24668" y="2594941"/>
            <a:ext cx="2970236" cy="3852337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400" cap="none" dirty="0" smtClean="0">
                <a:solidFill>
                  <a:schemeClr val="accent1"/>
                </a:solidFill>
                <a:latin typeface="+mj-lt"/>
              </a:rPr>
              <a:t>9 to 9:50 A.M. | Network and expo</a:t>
            </a:r>
          </a:p>
          <a:p>
            <a:pPr algn="ctr"/>
            <a:r>
              <a:rPr lang="en-US" sz="1400" cap="none" dirty="0" smtClean="0">
                <a:solidFill>
                  <a:schemeClr val="accent1"/>
                </a:solidFill>
                <a:latin typeface="+mj-lt"/>
              </a:rPr>
              <a:t>10 A.M. | Welcome</a:t>
            </a:r>
          </a:p>
          <a:p>
            <a:pPr algn="ctr">
              <a:lnSpc>
                <a:spcPct val="100000"/>
              </a:lnSpc>
            </a:pPr>
            <a:r>
              <a:rPr lang="en-US" sz="1100" cap="none" dirty="0" smtClean="0">
                <a:solidFill>
                  <a:schemeClr val="tx1"/>
                </a:solidFill>
                <a:latin typeface="+mj-lt"/>
              </a:rPr>
              <a:t>First </a:t>
            </a:r>
            <a:r>
              <a:rPr lang="en-US" sz="1100" cap="none" dirty="0" err="1" smtClean="0">
                <a:solidFill>
                  <a:schemeClr val="tx1"/>
                </a:solidFill>
                <a:latin typeface="+mj-lt"/>
              </a:rPr>
              <a:t>Lastname</a:t>
            </a:r>
            <a:endParaRPr lang="en-US" sz="1100" cap="none" dirty="0" smtClean="0">
              <a:solidFill>
                <a:schemeClr val="tx1"/>
              </a:solidFill>
              <a:latin typeface="+mj-lt"/>
            </a:endParaRPr>
          </a:p>
          <a:p>
            <a:pPr algn="ctr">
              <a:lnSpc>
                <a:spcPct val="100000"/>
              </a:lnSpc>
            </a:pPr>
            <a:r>
              <a:rPr lang="en-US" sz="900" cap="none" dirty="0" smtClean="0">
                <a:solidFill>
                  <a:schemeClr val="tx1"/>
                </a:solidFill>
                <a:latin typeface="+mn-lt"/>
              </a:rPr>
              <a:t>Position, Oregon State University</a:t>
            </a:r>
          </a:p>
          <a:p>
            <a:pPr algn="ctr"/>
            <a:r>
              <a:rPr lang="en-US" sz="1400" cap="none" dirty="0" smtClean="0">
                <a:solidFill>
                  <a:schemeClr val="accent1"/>
                </a:solidFill>
              </a:rPr>
              <a:t>10:15 </a:t>
            </a:r>
            <a:r>
              <a:rPr lang="en-US" sz="1400" cap="none" dirty="0">
                <a:solidFill>
                  <a:schemeClr val="accent1"/>
                </a:solidFill>
              </a:rPr>
              <a:t>A.M. | </a:t>
            </a:r>
            <a:r>
              <a:rPr lang="en-US" sz="1400" cap="none" dirty="0" smtClean="0">
                <a:solidFill>
                  <a:schemeClr val="accent1"/>
                </a:solidFill>
              </a:rPr>
              <a:t>Main event</a:t>
            </a:r>
            <a:endParaRPr lang="en-US" sz="1400" cap="none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1100" cap="none" dirty="0" smtClean="0">
                <a:solidFill>
                  <a:schemeClr val="tx1"/>
                </a:solidFill>
              </a:rPr>
              <a:t>First </a:t>
            </a:r>
            <a:r>
              <a:rPr lang="en-US" sz="1100" cap="none" dirty="0" err="1" smtClean="0">
                <a:solidFill>
                  <a:schemeClr val="tx1"/>
                </a:solidFill>
              </a:rPr>
              <a:t>Lastname</a:t>
            </a:r>
            <a:endParaRPr lang="en-US" sz="1100" cap="none" dirty="0" smtClean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900" cap="none" dirty="0" smtClean="0">
                <a:solidFill>
                  <a:schemeClr val="tx1"/>
                </a:solidFill>
                <a:latin typeface="+mn-lt"/>
              </a:rPr>
              <a:t>Position, Oregon State University</a:t>
            </a:r>
          </a:p>
          <a:p>
            <a:pPr algn="ctr"/>
            <a:r>
              <a:rPr lang="en-US" sz="1400" cap="none" dirty="0" smtClean="0">
                <a:solidFill>
                  <a:schemeClr val="accent1"/>
                </a:solidFill>
              </a:rPr>
              <a:t>11:45 </a:t>
            </a:r>
            <a:r>
              <a:rPr lang="en-US" sz="1400" cap="none" dirty="0">
                <a:solidFill>
                  <a:schemeClr val="accent1"/>
                </a:solidFill>
              </a:rPr>
              <a:t>A.M. | </a:t>
            </a:r>
            <a:r>
              <a:rPr lang="en-US" sz="1400" cap="none" dirty="0" smtClean="0">
                <a:solidFill>
                  <a:schemeClr val="accent1"/>
                </a:solidFill>
              </a:rPr>
              <a:t>Q &amp; A Session</a:t>
            </a:r>
            <a:endParaRPr lang="en-US" sz="1400" cap="none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900" cap="none" dirty="0" smtClean="0">
                <a:solidFill>
                  <a:schemeClr val="tx1"/>
                </a:solidFill>
                <a:latin typeface="+mn-lt"/>
              </a:rPr>
              <a:t>Position</a:t>
            </a:r>
            <a:r>
              <a:rPr lang="en-US" sz="900" cap="none" dirty="0">
                <a:solidFill>
                  <a:schemeClr val="tx1"/>
                </a:solidFill>
                <a:latin typeface="+mn-lt"/>
              </a:rPr>
              <a:t>, Oregon State </a:t>
            </a:r>
            <a:r>
              <a:rPr lang="en-US" sz="900" cap="none" dirty="0" smtClean="0">
                <a:solidFill>
                  <a:schemeClr val="tx1"/>
                </a:solidFill>
                <a:latin typeface="+mn-lt"/>
              </a:rPr>
              <a:t>University</a:t>
            </a:r>
          </a:p>
          <a:p>
            <a:pPr algn="ctr"/>
            <a:r>
              <a:rPr lang="en-US" sz="1400" cap="none" dirty="0" smtClean="0">
                <a:solidFill>
                  <a:schemeClr val="accent1"/>
                </a:solidFill>
              </a:rPr>
              <a:t>Noon | Lunch</a:t>
            </a:r>
            <a:endParaRPr lang="en-US" sz="1400" cap="none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900" cap="none" dirty="0" smtClean="0">
                <a:solidFill>
                  <a:schemeClr val="tx1"/>
                </a:solidFill>
                <a:latin typeface="+mn-lt"/>
              </a:rPr>
              <a:t>Please join us for dessert and additional networking opportunities in the lobby after the program.</a:t>
            </a:r>
            <a:endParaRPr lang="en-US" sz="900" cap="none" dirty="0">
              <a:solidFill>
                <a:schemeClr val="tx1"/>
              </a:solidFill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en-US" sz="900" cap="none" dirty="0">
              <a:solidFill>
                <a:schemeClr val="tx1"/>
              </a:solidFill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en-US" sz="1000" cap="none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2415941"/>
            <a:ext cx="4081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240454" y="2108164"/>
            <a:ext cx="25146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SCHEDULE</a:t>
            </a:r>
            <a:endParaRPr lang="en-US" sz="1400" dirty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553777" y="1037020"/>
            <a:ext cx="4081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337031" y="729243"/>
            <a:ext cx="25146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AWARDS</a:t>
            </a:r>
            <a:endParaRPr lang="en-US"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47898" y="1227248"/>
            <a:ext cx="2050181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Excellence in something cool award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Leadership to an awesome thing award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Innovation in an emerging field award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Outstanding research in something complicated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 </a:t>
            </a:r>
            <a:endParaRPr lang="en-US" sz="900" dirty="0" smtClean="0">
              <a:solidFill>
                <a:srgbClr val="000000"/>
              </a:solidFill>
              <a:latin typeface="Kievit Offc Medium" panose="020B0604030101020102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Excellence in something cool award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Leadership to an awesome thing award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</a:t>
            </a:r>
            <a:r>
              <a:rPr lang="en-US" sz="900" dirty="0" smtClean="0">
                <a:solidFill>
                  <a:srgbClr val="000000"/>
                </a:solidFill>
                <a:latin typeface="Kievit Offc Medium" panose="020B0604030101020102" pitchFamily="34" charset="0"/>
              </a:rPr>
              <a:t>Science</a:t>
            </a:r>
            <a:endParaRPr lang="en-US" sz="900" dirty="0">
              <a:solidFill>
                <a:srgbClr val="000000"/>
              </a:solidFill>
              <a:latin typeface="Kievit Offc Medium" panose="020B0604030101020102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29086" y="1227247"/>
            <a:ext cx="1905802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Excellence in something cool award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solidFill>
                  <a:srgbClr val="E04303"/>
                </a:solidFill>
                <a:latin typeface="Stratum2 Medium" panose="020B0506030000020004" pitchFamily="34" charset="0"/>
              </a:rPr>
              <a:t>Leadership </a:t>
            </a: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to an awesome thing award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Innovation in an emerging field award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</a:t>
            </a:r>
            <a:r>
              <a:rPr lang="en-US" sz="900" dirty="0" smtClean="0">
                <a:solidFill>
                  <a:srgbClr val="000000"/>
                </a:solidFill>
                <a:latin typeface="Kievit Offc Medium" panose="020B0604030101020102" pitchFamily="34" charset="0"/>
              </a:rPr>
              <a:t>Science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Excellence in something cool award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Leadership to an awesome thing award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endParaRPr lang="en-US" sz="900" dirty="0">
              <a:solidFill>
                <a:srgbClr val="000000"/>
              </a:solidFill>
              <a:latin typeface="Kievit Offc Medium" panose="020B060403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5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U Science 2019">
      <a:dk1>
        <a:sysClr val="windowText" lastClr="000000"/>
      </a:dk1>
      <a:lt1>
        <a:sysClr val="window" lastClr="FFFFFF"/>
      </a:lt1>
      <a:dk2>
        <a:srgbClr val="8E9089"/>
      </a:dk2>
      <a:lt2>
        <a:srgbClr val="B7A99A"/>
      </a:lt2>
      <a:accent1>
        <a:srgbClr val="D73F09"/>
      </a:accent1>
      <a:accent2>
        <a:srgbClr val="00859B"/>
      </a:accent2>
      <a:accent3>
        <a:srgbClr val="006A8E"/>
      </a:accent3>
      <a:accent4>
        <a:srgbClr val="003B5C"/>
      </a:accent4>
      <a:accent5>
        <a:srgbClr val="0D5257"/>
      </a:accent5>
      <a:accent6>
        <a:srgbClr val="B8DDE1"/>
      </a:accent6>
      <a:hlink>
        <a:srgbClr val="D73F09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339</Words>
  <Application>Microsoft Office PowerPoint</Application>
  <PresentationFormat>Custom</PresentationFormat>
  <Paragraphs>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Kievit Offc</vt:lpstr>
      <vt:lpstr>Kievit Offc Medium</vt:lpstr>
      <vt:lpstr>Stratum2 Black</vt:lpstr>
      <vt:lpstr>Stratum2 Bold</vt:lpstr>
      <vt:lpstr>Stratum2 Medium</vt:lpstr>
      <vt:lpstr>Stratum2 Regular</vt:lpstr>
      <vt:lpstr>Office Theme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Miller, Heather Nicole</cp:lastModifiedBy>
  <cp:revision>4</cp:revision>
  <dcterms:created xsi:type="dcterms:W3CDTF">2019-03-07T17:36:21Z</dcterms:created>
  <dcterms:modified xsi:type="dcterms:W3CDTF">2019-03-07T18:29:36Z</dcterms:modified>
</cp:coreProperties>
</file>