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17"/>
  </p:notesMasterIdLst>
  <p:handoutMasterIdLst>
    <p:handoutMasterId r:id="rId18"/>
  </p:handoutMasterIdLst>
  <p:sldIdLst>
    <p:sldId id="264" r:id="rId2"/>
    <p:sldId id="268" r:id="rId3"/>
    <p:sldId id="269" r:id="rId4"/>
    <p:sldId id="270" r:id="rId5"/>
    <p:sldId id="275" r:id="rId6"/>
    <p:sldId id="276" r:id="rId7"/>
    <p:sldId id="277" r:id="rId8"/>
    <p:sldId id="265" r:id="rId9"/>
    <p:sldId id="262" r:id="rId10"/>
    <p:sldId id="271" r:id="rId11"/>
    <p:sldId id="267" r:id="rId12"/>
    <p:sldId id="272" r:id="rId13"/>
    <p:sldId id="273" r:id="rId14"/>
    <p:sldId id="274" r:id="rId15"/>
    <p:sldId id="266"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44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6395" autoAdjust="0"/>
  </p:normalViewPr>
  <p:slideViewPr>
    <p:cSldViewPr snapToGrid="0" snapToObjects="1">
      <p:cViewPr varScale="1">
        <p:scale>
          <a:sx n="107" d="100"/>
          <a:sy n="107" d="100"/>
        </p:scale>
        <p:origin x="612" y="11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3" d="100"/>
          <a:sy n="83" d="100"/>
        </p:scale>
        <p:origin x="381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778E357-71A5-4928-AB2D-60D1458D8A02}" type="datetimeFigureOut">
              <a:rPr lang="en-US" smtClean="0"/>
              <a:t>2/22/2019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F474E2E7-1579-4350-BE50-6EE1DD386D48}" type="slidenum">
              <a:rPr lang="en-US" smtClean="0"/>
              <a:t>‹#›</a:t>
            </a:fld>
            <a:endParaRPr lang="en-US"/>
          </a:p>
        </p:txBody>
      </p:sp>
    </p:spTree>
    <p:extLst>
      <p:ext uri="{BB962C8B-B14F-4D97-AF65-F5344CB8AC3E}">
        <p14:creationId xmlns:p14="http://schemas.microsoft.com/office/powerpoint/2010/main" val="3878737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F38A0696-E8A4-5E47-B426-CB2DE1C28947}" type="datetimeFigureOut">
              <a:rPr lang="en-US" smtClean="0"/>
              <a:t>2/22/2019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4A39D37-EB39-9B49-85DF-DD837FDB43E8}" type="slidenum">
              <a:rPr lang="en-US" smtClean="0"/>
              <a:t>‹#›</a:t>
            </a:fld>
            <a:endParaRPr lang="en-US"/>
          </a:p>
        </p:txBody>
      </p:sp>
    </p:spTree>
    <p:extLst>
      <p:ext uri="{BB962C8B-B14F-4D97-AF65-F5344CB8AC3E}">
        <p14:creationId xmlns:p14="http://schemas.microsoft.com/office/powerpoint/2010/main" val="632146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A39D37-EB39-9B49-85DF-DD837FDB43E8}" type="slidenum">
              <a:rPr lang="en-US" smtClean="0"/>
              <a:t>0</a:t>
            </a:fld>
            <a:endParaRPr lang="en-US"/>
          </a:p>
        </p:txBody>
      </p:sp>
    </p:spTree>
    <p:extLst>
      <p:ext uri="{BB962C8B-B14F-4D97-AF65-F5344CB8AC3E}">
        <p14:creationId xmlns:p14="http://schemas.microsoft.com/office/powerpoint/2010/main" val="338416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4A39D37-EB39-9B49-85DF-DD837FDB43E8}" type="slidenum">
              <a:rPr lang="en-US" smtClean="0"/>
              <a:t>8</a:t>
            </a:fld>
            <a:endParaRPr lang="en-US"/>
          </a:p>
        </p:txBody>
      </p:sp>
    </p:spTree>
    <p:extLst>
      <p:ext uri="{BB962C8B-B14F-4D97-AF65-F5344CB8AC3E}">
        <p14:creationId xmlns:p14="http://schemas.microsoft.com/office/powerpoint/2010/main" val="5018170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Full Image 1">
    <p:spTree>
      <p:nvGrpSpPr>
        <p:cNvPr id="1" name=""/>
        <p:cNvGrpSpPr/>
        <p:nvPr/>
      </p:nvGrpSpPr>
      <p:grpSpPr>
        <a:xfrm>
          <a:off x="0" y="0"/>
          <a:ext cx="0" cy="0"/>
          <a:chOff x="0" y="0"/>
          <a:chExt cx="0" cy="0"/>
        </a:xfrm>
      </p:grpSpPr>
      <p:sp>
        <p:nvSpPr>
          <p:cNvPr id="11" name="Rectangle 10"/>
          <p:cNvSpPr/>
          <p:nvPr userDrawn="1"/>
        </p:nvSpPr>
        <p:spPr>
          <a:xfrm>
            <a:off x="0" y="0"/>
            <a:ext cx="12192000" cy="55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Picture Placeholder 9"/>
          <p:cNvSpPr>
            <a:spLocks noGrp="1"/>
          </p:cNvSpPr>
          <p:nvPr>
            <p:ph type="pic" sz="quarter" idx="10" hasCustomPrompt="1"/>
          </p:nvPr>
        </p:nvSpPr>
        <p:spPr>
          <a:xfrm>
            <a:off x="0" y="444380"/>
            <a:ext cx="12192000" cy="5143619"/>
          </a:xfrm>
        </p:spPr>
        <p:txBody>
          <a:bodyPr/>
          <a:lstStyle>
            <a:lvl1pPr marL="0" indent="0">
              <a:buNone/>
              <a:defRPr baseline="0">
                <a:solidFill>
                  <a:schemeClr val="bg1">
                    <a:lumMod val="65000"/>
                  </a:schemeClr>
                </a:solidFill>
                <a:latin typeface="+mn-lt"/>
              </a:defRPr>
            </a:lvl1pPr>
          </a:lstStyle>
          <a:p>
            <a:r>
              <a:rPr lang="en-US" dirty="0" smtClean="0"/>
              <a:t>Insert Picture Background</a:t>
            </a:r>
            <a:endParaRPr lang="en-US" dirty="0"/>
          </a:p>
        </p:txBody>
      </p:sp>
      <p:sp>
        <p:nvSpPr>
          <p:cNvPr id="4" name="Rectangle 3"/>
          <p:cNvSpPr/>
          <p:nvPr userDrawn="1"/>
        </p:nvSpPr>
        <p:spPr>
          <a:xfrm>
            <a:off x="0" y="5587320"/>
            <a:ext cx="12192000" cy="12706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1066801" y="1637759"/>
            <a:ext cx="6590231" cy="3323987"/>
          </a:xfrm>
        </p:spPr>
        <p:txBody>
          <a:bodyPr wrap="square" lIns="0" tIns="0" rIns="0" bIns="0" anchor="t" anchorCtr="0">
            <a:spAutoFit/>
          </a:bodyPr>
          <a:lstStyle>
            <a:lvl1pPr algn="l">
              <a:defRPr sz="8000" cap="all" baseline="0">
                <a:solidFill>
                  <a:srgbClr val="DC4405"/>
                </a:solidFill>
                <a:latin typeface="+mj-lt"/>
              </a:defRPr>
            </a:lvl1pPr>
          </a:lstStyle>
          <a:p>
            <a:r>
              <a:rPr lang="en-US" dirty="0" smtClean="0"/>
              <a:t>Headline or title of Presentation</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9381" y="5692095"/>
            <a:ext cx="3270437" cy="1044748"/>
          </a:xfrm>
          <a:prstGeom prst="rect">
            <a:avLst/>
          </a:prstGeom>
        </p:spPr>
      </p:pic>
      <p:sp>
        <p:nvSpPr>
          <p:cNvPr id="5" name="Rectangle 4"/>
          <p:cNvSpPr/>
          <p:nvPr userDrawn="1"/>
        </p:nvSpPr>
        <p:spPr>
          <a:xfrm>
            <a:off x="0" y="0"/>
            <a:ext cx="12192000" cy="44438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hasCustomPrompt="1"/>
          </p:nvPr>
        </p:nvSpPr>
        <p:spPr>
          <a:xfrm>
            <a:off x="1066801" y="135098"/>
            <a:ext cx="10058400" cy="230832"/>
          </a:xfrm>
        </p:spPr>
        <p:txBody>
          <a:bodyPr lIns="0" tIns="0" rIns="0" bIns="0">
            <a:spAutoFit/>
          </a:bodyPr>
          <a:lstStyle>
            <a:lvl1pPr marL="0" indent="0" algn="l">
              <a:lnSpc>
                <a:spcPts val="1800"/>
              </a:lnSpc>
              <a:buNone/>
              <a:defRPr sz="2000" baseline="0">
                <a:solidFill>
                  <a:schemeClr val="bg1"/>
                </a:solidFill>
                <a:latin typeface="Georgia" panose="02040502050405020303"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College of Science | Department Name</a:t>
            </a:r>
            <a:endParaRPr lang="en-US" dirty="0"/>
          </a:p>
        </p:txBody>
      </p:sp>
    </p:spTree>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mparison - White - No Crest">
    <p:spTree>
      <p:nvGrpSpPr>
        <p:cNvPr id="1" name=""/>
        <p:cNvGrpSpPr/>
        <p:nvPr/>
      </p:nvGrpSpPr>
      <p:grpSpPr>
        <a:xfrm>
          <a:off x="0" y="0"/>
          <a:ext cx="0" cy="0"/>
          <a:chOff x="0" y="0"/>
          <a:chExt cx="0" cy="0"/>
        </a:xfrm>
      </p:grpSpPr>
      <p:sp>
        <p:nvSpPr>
          <p:cNvPr id="2" name="Title 1"/>
          <p:cNvSpPr>
            <a:spLocks noGrp="1"/>
          </p:cNvSpPr>
          <p:nvPr>
            <p:ph type="title"/>
          </p:nvPr>
        </p:nvSpPr>
        <p:spPr>
          <a:xfrm>
            <a:off x="839788" y="677041"/>
            <a:ext cx="10515600" cy="701731"/>
          </a:xfrm>
        </p:spPr>
        <p:txBody>
          <a:bodyPr>
            <a:spAutoFit/>
          </a:bodyPr>
          <a:lstStyle>
            <a:lvl1pPr>
              <a:defRPr baseline="0">
                <a:solidFill>
                  <a:schemeClr val="tx1"/>
                </a:solidFill>
                <a:latin typeface="Georgia" panose="02040502050405020303"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4" name="Content Placeholder 3"/>
          <p:cNvSpPr>
            <a:spLocks noGrp="1"/>
          </p:cNvSpPr>
          <p:nvPr>
            <p:ph sz="half" idx="2"/>
          </p:nvPr>
        </p:nvSpPr>
        <p:spPr>
          <a:xfrm>
            <a:off x="839788" y="2505075"/>
            <a:ext cx="5157787" cy="3314700"/>
          </a:xfrm>
        </p:spPr>
        <p:txBody>
          <a:bodyPr/>
          <a:lstStyle>
            <a:lvl1pPr marL="0" indent="0">
              <a:buNone/>
              <a:defRPr baseline="0">
                <a:solidFill>
                  <a:schemeClr val="tx1"/>
                </a:solidFill>
                <a:latin typeface="+mn-lt"/>
              </a:defRPr>
            </a:lvl1pPr>
            <a:lvl2pPr marL="457200" indent="0">
              <a:buNone/>
              <a:defRPr baseline="0">
                <a:solidFill>
                  <a:schemeClr val="tx1"/>
                </a:solidFill>
                <a:latin typeface="+mn-lt"/>
              </a:defRPr>
            </a:lvl2pPr>
            <a:lvl3pPr marL="914400" indent="0">
              <a:buNone/>
              <a:defRPr baseline="0">
                <a:solidFill>
                  <a:schemeClr val="tx1"/>
                </a:solidFill>
                <a:latin typeface="+mn-lt"/>
              </a:defRPr>
            </a:lvl3pPr>
            <a:lvl4pPr marL="1371600" indent="0">
              <a:buNone/>
              <a:defRPr baseline="0">
                <a:solidFill>
                  <a:schemeClr val="tx1"/>
                </a:solidFill>
                <a:latin typeface="+mn-lt"/>
              </a:defRPr>
            </a:lvl4pPr>
            <a:lvl5pPr marL="1828800" indent="0">
              <a:buNone/>
              <a:defRPr baseline="0">
                <a:solidFill>
                  <a:schemeClr val="tx1"/>
                </a:solidFill>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Edit Master text styles</a:t>
            </a:r>
          </a:p>
        </p:txBody>
      </p:sp>
      <p:sp>
        <p:nvSpPr>
          <p:cNvPr id="6" name="Content Placeholder 5"/>
          <p:cNvSpPr>
            <a:spLocks noGrp="1"/>
          </p:cNvSpPr>
          <p:nvPr>
            <p:ph sz="quarter" idx="4"/>
          </p:nvPr>
        </p:nvSpPr>
        <p:spPr>
          <a:xfrm>
            <a:off x="6172200" y="2505075"/>
            <a:ext cx="5183188" cy="3314700"/>
          </a:xfrm>
        </p:spPr>
        <p:txBody>
          <a:bodyPr/>
          <a:lstStyle>
            <a:lvl1pPr>
              <a:defRPr baseline="0">
                <a:solidFill>
                  <a:schemeClr val="tx1"/>
                </a:solidFill>
                <a:latin typeface="+mn-lt"/>
              </a:defRPr>
            </a:lvl1pPr>
            <a:lvl2pPr>
              <a:defRPr baseline="0">
                <a:solidFill>
                  <a:schemeClr val="tx1"/>
                </a:solidFill>
                <a:latin typeface="+mn-lt"/>
              </a:defRPr>
            </a:lvl2pPr>
            <a:lvl3pPr>
              <a:defRPr baseline="0">
                <a:solidFill>
                  <a:schemeClr val="tx1"/>
                </a:solidFill>
                <a:latin typeface="+mn-lt"/>
              </a:defRPr>
            </a:lvl3pPr>
            <a:lvl4pPr>
              <a:defRPr baseline="0">
                <a:solidFill>
                  <a:schemeClr val="tx1"/>
                </a:solidFill>
                <a:latin typeface="+mn-lt"/>
              </a:defRPr>
            </a:lvl4pPr>
            <a:lvl5pPr>
              <a:defRPr baseline="0">
                <a:solidFill>
                  <a:schemeClr val="tx1"/>
                </a:solidFill>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Footer Placeholder 7"/>
          <p:cNvSpPr>
            <a:spLocks noGrp="1"/>
          </p:cNvSpPr>
          <p:nvPr>
            <p:ph type="ftr" sz="quarter" idx="11"/>
          </p:nvPr>
        </p:nvSpPr>
        <p:spPr/>
        <p:txBody>
          <a:bodyPr/>
          <a:lstStyle>
            <a:lvl1pPr>
              <a:defRPr>
                <a:solidFill>
                  <a:schemeClr val="bg1"/>
                </a:solidFill>
                <a:latin typeface="+mn-lt"/>
              </a:defRPr>
            </a:lvl1pPr>
          </a:lstStyle>
          <a:p>
            <a:r>
              <a:rPr lang="en-US" dirty="0" smtClean="0"/>
              <a:t>OREGON STATE UNIVERSITY | College of Science</a:t>
            </a:r>
            <a:endParaRPr lang="en-US" dirty="0"/>
          </a:p>
        </p:txBody>
      </p:sp>
      <p:sp>
        <p:nvSpPr>
          <p:cNvPr id="9" name="Slide Number Placeholder 8"/>
          <p:cNvSpPr>
            <a:spLocks noGrp="1"/>
          </p:cNvSpPr>
          <p:nvPr>
            <p:ph type="sldNum" sz="quarter" idx="12"/>
          </p:nvPr>
        </p:nvSpPr>
        <p:spPr/>
        <p:txBody>
          <a:bodyPr/>
          <a:lstStyle>
            <a:lvl1pPr>
              <a:defRPr>
                <a:solidFill>
                  <a:schemeClr val="bg1"/>
                </a:solidFill>
                <a:latin typeface="+mn-lt"/>
              </a:defRPr>
            </a:lvl1pPr>
          </a:lstStyle>
          <a:p>
            <a:fld id="{AAB6004F-53F9-E74D-AC89-56EA63355CB3}" type="slidenum">
              <a:rPr lang="en-US" smtClean="0"/>
              <a:pPr/>
              <a:t>‹#›</a:t>
            </a:fld>
            <a:endParaRPr lang="en-US" dirty="0"/>
          </a:p>
        </p:txBody>
      </p:sp>
      <p:sp>
        <p:nvSpPr>
          <p:cNvPr id="10" name="Text Placeholder 6"/>
          <p:cNvSpPr>
            <a:spLocks noGrp="1"/>
          </p:cNvSpPr>
          <p:nvPr>
            <p:ph type="body" sz="quarter" idx="13" hasCustomPrompt="1"/>
          </p:nvPr>
        </p:nvSpPr>
        <p:spPr>
          <a:xfrm>
            <a:off x="838200" y="6220120"/>
            <a:ext cx="5741988" cy="463550"/>
          </a:xfrm>
        </p:spPr>
        <p:txBody>
          <a:bodyPr>
            <a:normAutofit/>
          </a:bodyPr>
          <a:lstStyle>
            <a:lvl1pPr marL="0" indent="0">
              <a:buNone/>
              <a:defRPr sz="105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Insert citation here</a:t>
            </a:r>
          </a:p>
        </p:txBody>
      </p:sp>
    </p:spTree>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 White - No Crest">
    <p:spTree>
      <p:nvGrpSpPr>
        <p:cNvPr id="1" name=""/>
        <p:cNvGrpSpPr/>
        <p:nvPr/>
      </p:nvGrpSpPr>
      <p:grpSpPr>
        <a:xfrm>
          <a:off x="0" y="0"/>
          <a:ext cx="0" cy="0"/>
          <a:chOff x="0" y="0"/>
          <a:chExt cx="0" cy="0"/>
        </a:xfrm>
      </p:grpSpPr>
      <p:sp>
        <p:nvSpPr>
          <p:cNvPr id="2" name="Title 1"/>
          <p:cNvSpPr>
            <a:spLocks noGrp="1"/>
          </p:cNvSpPr>
          <p:nvPr>
            <p:ph type="title"/>
          </p:nvPr>
        </p:nvSpPr>
        <p:spPr>
          <a:xfrm>
            <a:off x="838200" y="677041"/>
            <a:ext cx="10515600" cy="701731"/>
          </a:xfrm>
        </p:spPr>
        <p:txBody>
          <a:bodyPr>
            <a:spAutoFit/>
          </a:bodyPr>
          <a:lstStyle>
            <a:lvl1pPr>
              <a:defRPr baseline="0">
                <a:solidFill>
                  <a:schemeClr val="tx1"/>
                </a:solidFill>
                <a:latin typeface="Georgia" panose="02040502050405020303" pitchFamily="18" charset="0"/>
              </a:defRPr>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lvl1pPr>
              <a:defRPr>
                <a:solidFill>
                  <a:schemeClr val="bg1"/>
                </a:solidFill>
                <a:latin typeface="+mn-lt"/>
              </a:defRPr>
            </a:lvl1pPr>
          </a:lstStyle>
          <a:p>
            <a:r>
              <a:rPr lang="en-US" dirty="0" smtClean="0"/>
              <a:t>OREGON STATE UNIVERSITY | College of Science</a:t>
            </a:r>
            <a:endParaRPr lang="en-US" dirty="0"/>
          </a:p>
        </p:txBody>
      </p:sp>
      <p:sp>
        <p:nvSpPr>
          <p:cNvPr id="5" name="Slide Number Placeholder 4"/>
          <p:cNvSpPr>
            <a:spLocks noGrp="1"/>
          </p:cNvSpPr>
          <p:nvPr>
            <p:ph type="sldNum" sz="quarter" idx="12"/>
          </p:nvPr>
        </p:nvSpPr>
        <p:spPr/>
        <p:txBody>
          <a:bodyPr/>
          <a:lstStyle>
            <a:lvl1pPr>
              <a:defRPr>
                <a:solidFill>
                  <a:schemeClr val="bg1"/>
                </a:solidFill>
                <a:latin typeface="+mn-lt"/>
              </a:defRPr>
            </a:lvl1pPr>
          </a:lstStyle>
          <a:p>
            <a:fld id="{AAB6004F-53F9-E74D-AC89-56EA63355CB3}" type="slidenum">
              <a:rPr lang="en-US" smtClean="0"/>
              <a:pPr/>
              <a:t>‹#›</a:t>
            </a:fld>
            <a:endParaRPr lang="en-US" dirty="0"/>
          </a:p>
        </p:txBody>
      </p:sp>
      <p:sp>
        <p:nvSpPr>
          <p:cNvPr id="8" name="Text Placeholder 7"/>
          <p:cNvSpPr>
            <a:spLocks noGrp="1"/>
          </p:cNvSpPr>
          <p:nvPr>
            <p:ph type="body" sz="quarter" idx="13"/>
          </p:nvPr>
        </p:nvSpPr>
        <p:spPr>
          <a:xfrm>
            <a:off x="838200" y="1785938"/>
            <a:ext cx="10515600" cy="3995737"/>
          </a:xfrm>
        </p:spPr>
        <p:txBody>
          <a:bodyPr/>
          <a:lstStyle>
            <a:lvl1pPr marL="0" indent="0" defTabSz="341313">
              <a:buNone/>
              <a:defRPr sz="2000" baseline="0">
                <a:solidFill>
                  <a:schemeClr val="tx1"/>
                </a:solidFill>
                <a:latin typeface="+mn-lt"/>
              </a:defRPr>
            </a:lvl1pPr>
            <a:lvl2pPr marL="457200" indent="0">
              <a:buNone/>
              <a:defRPr>
                <a:solidFill>
                  <a:schemeClr val="tx2"/>
                </a:solidFill>
              </a:defRPr>
            </a:lvl2pPr>
            <a:lvl3pPr marL="914400" indent="0">
              <a:buNone/>
              <a:defRPr>
                <a:solidFill>
                  <a:schemeClr val="tx2"/>
                </a:solidFill>
              </a:defRPr>
            </a:lvl3pPr>
            <a:lvl4pPr marL="1371600" indent="0">
              <a:buNone/>
              <a:defRPr>
                <a:solidFill>
                  <a:schemeClr val="tx2"/>
                </a:solidFill>
              </a:defRPr>
            </a:lvl4pPr>
            <a:lvl5pPr marL="1828800" indent="0">
              <a:buNone/>
              <a:defRPr>
                <a:solidFill>
                  <a:schemeClr val="tx2"/>
                </a:solidFill>
              </a:defRPr>
            </a:lvl5pPr>
          </a:lstStyle>
          <a:p>
            <a:pPr lvl="0"/>
            <a:endParaRPr lang="en-US" dirty="0" smtClean="0"/>
          </a:p>
        </p:txBody>
      </p:sp>
      <p:sp>
        <p:nvSpPr>
          <p:cNvPr id="6" name="Text Placeholder 6"/>
          <p:cNvSpPr>
            <a:spLocks noGrp="1"/>
          </p:cNvSpPr>
          <p:nvPr>
            <p:ph type="body" sz="quarter" idx="14" hasCustomPrompt="1"/>
          </p:nvPr>
        </p:nvSpPr>
        <p:spPr>
          <a:xfrm>
            <a:off x="838200" y="6220120"/>
            <a:ext cx="5741988" cy="463550"/>
          </a:xfrm>
        </p:spPr>
        <p:txBody>
          <a:bodyPr>
            <a:normAutofit/>
          </a:bodyPr>
          <a:lstStyle>
            <a:lvl1pPr marL="0" indent="0">
              <a:buNone/>
              <a:defRPr sz="105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Insert citation here</a:t>
            </a:r>
          </a:p>
        </p:txBody>
      </p:sp>
    </p:spTree>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 White - No Crest">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solidFill>
                  <a:schemeClr val="bg1"/>
                </a:solidFill>
                <a:latin typeface="+mn-lt"/>
              </a:defRPr>
            </a:lvl1pPr>
          </a:lstStyle>
          <a:p>
            <a:r>
              <a:rPr lang="en-US" dirty="0" smtClean="0"/>
              <a:t>OREGON STATE UNIVERSITY | College of Science</a:t>
            </a:r>
            <a:endParaRPr lang="en-US" dirty="0"/>
          </a:p>
        </p:txBody>
      </p:sp>
      <p:sp>
        <p:nvSpPr>
          <p:cNvPr id="4" name="Slide Number Placeholder 3"/>
          <p:cNvSpPr>
            <a:spLocks noGrp="1"/>
          </p:cNvSpPr>
          <p:nvPr>
            <p:ph type="sldNum" sz="quarter" idx="12"/>
          </p:nvPr>
        </p:nvSpPr>
        <p:spPr/>
        <p:txBody>
          <a:bodyPr/>
          <a:lstStyle>
            <a:lvl1pPr>
              <a:defRPr>
                <a:solidFill>
                  <a:schemeClr val="bg1"/>
                </a:solidFill>
                <a:latin typeface="+mn-lt"/>
              </a:defRPr>
            </a:lvl1pPr>
          </a:lstStyle>
          <a:p>
            <a:fld id="{AAB6004F-53F9-E74D-AC89-56EA63355CB3}" type="slidenum">
              <a:rPr lang="en-US" smtClean="0"/>
              <a:pPr/>
              <a:t>‹#›</a:t>
            </a:fld>
            <a:endParaRPr lang="en-US" dirty="0"/>
          </a:p>
        </p:txBody>
      </p:sp>
      <p:sp>
        <p:nvSpPr>
          <p:cNvPr id="5" name="Text Placeholder 6"/>
          <p:cNvSpPr>
            <a:spLocks noGrp="1"/>
          </p:cNvSpPr>
          <p:nvPr>
            <p:ph type="body" sz="quarter" idx="13" hasCustomPrompt="1"/>
          </p:nvPr>
        </p:nvSpPr>
        <p:spPr>
          <a:xfrm>
            <a:off x="838200" y="6220120"/>
            <a:ext cx="5741988" cy="463550"/>
          </a:xfrm>
        </p:spPr>
        <p:txBody>
          <a:bodyPr>
            <a:normAutofit/>
          </a:bodyPr>
          <a:lstStyle>
            <a:lvl1pPr marL="0" indent="0">
              <a:buNone/>
              <a:defRPr sz="105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Insert citation here</a:t>
            </a:r>
          </a:p>
        </p:txBody>
      </p:sp>
    </p:spTree>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 White - No Crest">
    <p:spTree>
      <p:nvGrpSpPr>
        <p:cNvPr id="1" name=""/>
        <p:cNvGrpSpPr/>
        <p:nvPr/>
      </p:nvGrpSpPr>
      <p:grpSpPr>
        <a:xfrm>
          <a:off x="0" y="0"/>
          <a:ext cx="0" cy="0"/>
          <a:chOff x="0" y="0"/>
          <a:chExt cx="0" cy="0"/>
        </a:xfrm>
      </p:grpSpPr>
      <p:sp>
        <p:nvSpPr>
          <p:cNvPr id="2" name="Rectangle 1"/>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12192001" cy="6858000"/>
          </a:xfrm>
        </p:spPr>
        <p:txBody>
          <a:bodyPr/>
          <a:lstStyle>
            <a:lvl1pPr marL="0" indent="0">
              <a:buNone/>
              <a:defRPr sz="3200">
                <a:solidFill>
                  <a:schemeClr val="tx1"/>
                </a:solidFill>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extLst>
      <p:ext uri="{BB962C8B-B14F-4D97-AF65-F5344CB8AC3E}">
        <p14:creationId xmlns:p14="http://schemas.microsoft.com/office/powerpoint/2010/main" val="104737203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ith Caption - White - No Cres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aseline="0">
                <a:solidFill>
                  <a:schemeClr val="tx1"/>
                </a:solidFill>
                <a:latin typeface="Georgia" panose="02040502050405020303"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baseline="0">
                <a:solidFill>
                  <a:schemeClr val="tx1"/>
                </a:solidFill>
                <a:latin typeface="+mn-lt"/>
              </a:defRPr>
            </a:lvl1pPr>
            <a:lvl2pPr>
              <a:defRPr sz="2800" baseline="0">
                <a:solidFill>
                  <a:schemeClr val="tx1"/>
                </a:solidFill>
                <a:latin typeface="+mn-lt"/>
              </a:defRPr>
            </a:lvl2pPr>
            <a:lvl3pPr>
              <a:defRPr sz="2400" baseline="0">
                <a:solidFill>
                  <a:schemeClr val="tx1"/>
                </a:solidFill>
                <a:latin typeface="+mn-lt"/>
              </a:defRPr>
            </a:lvl3pPr>
            <a:lvl4pPr>
              <a:defRPr sz="2000" baseline="0">
                <a:solidFill>
                  <a:schemeClr val="tx1"/>
                </a:solidFill>
                <a:latin typeface="+mn-lt"/>
              </a:defRPr>
            </a:lvl4pPr>
            <a:lvl5pPr>
              <a:defRPr sz="2000" baseline="0">
                <a:solidFill>
                  <a:schemeClr val="tx1"/>
                </a:solidFill>
                <a:latin typeface="+mn-lt"/>
              </a:defRPr>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baseline="0">
                <a:solidFill>
                  <a:schemeClr val="tx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6" name="Footer Placeholder 5"/>
          <p:cNvSpPr>
            <a:spLocks noGrp="1"/>
          </p:cNvSpPr>
          <p:nvPr>
            <p:ph type="ftr" sz="quarter" idx="11"/>
          </p:nvPr>
        </p:nvSpPr>
        <p:spPr/>
        <p:txBody>
          <a:bodyPr/>
          <a:lstStyle>
            <a:lvl1pPr>
              <a:defRPr>
                <a:solidFill>
                  <a:schemeClr val="bg1"/>
                </a:solidFill>
                <a:latin typeface="+mn-lt"/>
              </a:defRPr>
            </a:lvl1pPr>
          </a:lstStyle>
          <a:p>
            <a:r>
              <a:rPr lang="en-US" dirty="0" smtClean="0"/>
              <a:t>OREGON STATE UNIVERSITY | College of Science</a:t>
            </a:r>
            <a:endParaRPr lang="en-US" dirty="0"/>
          </a:p>
        </p:txBody>
      </p:sp>
      <p:sp>
        <p:nvSpPr>
          <p:cNvPr id="7" name="Slide Number Placeholder 6"/>
          <p:cNvSpPr>
            <a:spLocks noGrp="1"/>
          </p:cNvSpPr>
          <p:nvPr>
            <p:ph type="sldNum" sz="quarter" idx="12"/>
          </p:nvPr>
        </p:nvSpPr>
        <p:spPr/>
        <p:txBody>
          <a:bodyPr/>
          <a:lstStyle>
            <a:lvl1pPr>
              <a:defRPr>
                <a:solidFill>
                  <a:schemeClr val="bg1"/>
                </a:solidFill>
                <a:latin typeface="+mn-lt"/>
              </a:defRPr>
            </a:lvl1pPr>
          </a:lstStyle>
          <a:p>
            <a:fld id="{AAB6004F-53F9-E74D-AC89-56EA63355CB3}" type="slidenum">
              <a:rPr lang="en-US" smtClean="0"/>
              <a:pPr/>
              <a:t>‹#›</a:t>
            </a:fld>
            <a:endParaRPr lang="en-US" dirty="0"/>
          </a:p>
        </p:txBody>
      </p:sp>
      <p:sp>
        <p:nvSpPr>
          <p:cNvPr id="8" name="Text Placeholder 6"/>
          <p:cNvSpPr>
            <a:spLocks noGrp="1"/>
          </p:cNvSpPr>
          <p:nvPr>
            <p:ph type="body" sz="quarter" idx="13" hasCustomPrompt="1"/>
          </p:nvPr>
        </p:nvSpPr>
        <p:spPr>
          <a:xfrm>
            <a:off x="838200" y="6220120"/>
            <a:ext cx="5741988" cy="463550"/>
          </a:xfrm>
        </p:spPr>
        <p:txBody>
          <a:bodyPr>
            <a:normAutofit/>
          </a:bodyPr>
          <a:lstStyle>
            <a:lvl1pPr marL="0" indent="0">
              <a:buNone/>
              <a:defRPr sz="105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Insert citation here</a:t>
            </a:r>
          </a:p>
        </p:txBody>
      </p:sp>
    </p:spTree>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 - White - No Cres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aseline="0">
                <a:solidFill>
                  <a:schemeClr val="tx1"/>
                </a:solidFill>
                <a:latin typeface="Georgia" panose="02040502050405020303" pitchFamily="18"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solidFill>
                  <a:schemeClr val="tx1"/>
                </a:solidFill>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chemeClr val="tx1"/>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6" name="Footer Placeholder 5"/>
          <p:cNvSpPr>
            <a:spLocks noGrp="1"/>
          </p:cNvSpPr>
          <p:nvPr>
            <p:ph type="ftr" sz="quarter" idx="11"/>
          </p:nvPr>
        </p:nvSpPr>
        <p:spPr/>
        <p:txBody>
          <a:bodyPr/>
          <a:lstStyle>
            <a:lvl1pPr>
              <a:defRPr>
                <a:solidFill>
                  <a:schemeClr val="bg1"/>
                </a:solidFill>
                <a:latin typeface="+mn-lt"/>
              </a:defRPr>
            </a:lvl1pPr>
          </a:lstStyle>
          <a:p>
            <a:r>
              <a:rPr lang="en-US" dirty="0" smtClean="0"/>
              <a:t>OREGON STATE UNIVERSITY | College of Science</a:t>
            </a:r>
            <a:endParaRPr lang="en-US" dirty="0"/>
          </a:p>
        </p:txBody>
      </p:sp>
      <p:sp>
        <p:nvSpPr>
          <p:cNvPr id="7" name="Slide Number Placeholder 6"/>
          <p:cNvSpPr>
            <a:spLocks noGrp="1"/>
          </p:cNvSpPr>
          <p:nvPr>
            <p:ph type="sldNum" sz="quarter" idx="12"/>
          </p:nvPr>
        </p:nvSpPr>
        <p:spPr/>
        <p:txBody>
          <a:bodyPr/>
          <a:lstStyle>
            <a:lvl1pPr>
              <a:defRPr>
                <a:solidFill>
                  <a:schemeClr val="bg1"/>
                </a:solidFill>
                <a:latin typeface="+mn-lt"/>
              </a:defRPr>
            </a:lvl1pPr>
          </a:lstStyle>
          <a:p>
            <a:fld id="{AAB6004F-53F9-E74D-AC89-56EA63355CB3}" type="slidenum">
              <a:rPr lang="en-US" smtClean="0"/>
              <a:pPr/>
              <a:t>‹#›</a:t>
            </a:fld>
            <a:endParaRPr lang="en-US" dirty="0"/>
          </a:p>
        </p:txBody>
      </p:sp>
      <p:sp>
        <p:nvSpPr>
          <p:cNvPr id="8" name="Text Placeholder 6"/>
          <p:cNvSpPr>
            <a:spLocks noGrp="1"/>
          </p:cNvSpPr>
          <p:nvPr>
            <p:ph type="body" sz="quarter" idx="13" hasCustomPrompt="1"/>
          </p:nvPr>
        </p:nvSpPr>
        <p:spPr>
          <a:xfrm>
            <a:off x="838200" y="6220120"/>
            <a:ext cx="5741988" cy="463550"/>
          </a:xfrm>
        </p:spPr>
        <p:txBody>
          <a:bodyPr>
            <a:normAutofit/>
          </a:bodyPr>
          <a:lstStyle>
            <a:lvl1pPr marL="0" indent="0">
              <a:buNone/>
              <a:defRPr sz="105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Insert citation here</a:t>
            </a:r>
          </a:p>
        </p:txBody>
      </p:sp>
    </p:spTree>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and Content - White - No Crest">
    <p:spTree>
      <p:nvGrpSpPr>
        <p:cNvPr id="1" name=""/>
        <p:cNvGrpSpPr/>
        <p:nvPr/>
      </p:nvGrpSpPr>
      <p:grpSpPr>
        <a:xfrm>
          <a:off x="0" y="0"/>
          <a:ext cx="0" cy="0"/>
          <a:chOff x="0" y="0"/>
          <a:chExt cx="0" cy="0"/>
        </a:xfrm>
      </p:grpSpPr>
      <p:sp>
        <p:nvSpPr>
          <p:cNvPr id="6" name="Rectangle 5"/>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838200" y="365125"/>
            <a:ext cx="5143856" cy="1325563"/>
          </a:xfrm>
        </p:spPr>
        <p:txBody>
          <a:bodyPr/>
          <a:lstStyle>
            <a:lvl1pPr>
              <a:defRPr>
                <a:solidFill>
                  <a:schemeClr val="tx1"/>
                </a:solidFill>
                <a:latin typeface="Georgia" panose="02040502050405020303" pitchFamily="18" charset="0"/>
              </a:defRPr>
            </a:lvl1pPr>
          </a:lstStyle>
          <a:p>
            <a:r>
              <a:rPr lang="en-US" dirty="0" smtClean="0"/>
              <a:t>Final message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328" y="5455134"/>
            <a:ext cx="3459916" cy="1070882"/>
          </a:xfrm>
          <a:prstGeom prst="rect">
            <a:avLst/>
          </a:prstGeom>
        </p:spPr>
      </p:pic>
      <p:sp>
        <p:nvSpPr>
          <p:cNvPr id="7" name="Text Placeholder 2"/>
          <p:cNvSpPr>
            <a:spLocks noGrp="1"/>
          </p:cNvSpPr>
          <p:nvPr>
            <p:ph type="body" idx="1" hasCustomPrompt="1"/>
          </p:nvPr>
        </p:nvSpPr>
        <p:spPr>
          <a:xfrm>
            <a:off x="834044" y="3123078"/>
            <a:ext cx="4900005" cy="2130818"/>
          </a:xfrm>
        </p:spPr>
        <p:txBody>
          <a:bodyPr>
            <a:noAutofit/>
          </a:bodyPr>
          <a:lstStyle>
            <a:lvl1pPr marL="0" indent="0">
              <a:spcBef>
                <a:spcPts val="0"/>
              </a:spcBef>
              <a:buNone/>
              <a:defRPr sz="1800" baseline="0">
                <a:solidFill>
                  <a:schemeClr val="tx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Insert contact info here</a:t>
            </a:r>
          </a:p>
        </p:txBody>
      </p:sp>
      <p:sp>
        <p:nvSpPr>
          <p:cNvPr id="9" name="Picture Placeholder 8"/>
          <p:cNvSpPr>
            <a:spLocks noGrp="1"/>
          </p:cNvSpPr>
          <p:nvPr>
            <p:ph type="pic" sz="quarter" idx="10"/>
          </p:nvPr>
        </p:nvSpPr>
        <p:spPr>
          <a:xfrm>
            <a:off x="6042025" y="205100"/>
            <a:ext cx="5913438" cy="6443528"/>
          </a:xfrm>
        </p:spPr>
        <p:txBody>
          <a:bodyPr/>
          <a:lstStyle>
            <a:lvl1pPr>
              <a:defRPr>
                <a:solidFill>
                  <a:schemeClr val="tx1"/>
                </a:solidFill>
                <a:latin typeface="+mn-lt"/>
              </a:defRPr>
            </a:lvl1pPr>
          </a:lstStyle>
          <a:p>
            <a:endParaRPr lang="en-US" dirty="0"/>
          </a:p>
        </p:txBody>
      </p:sp>
    </p:spTree>
    <p:extLst>
      <p:ext uri="{BB962C8B-B14F-4D97-AF65-F5344CB8AC3E}">
        <p14:creationId xmlns:p14="http://schemas.microsoft.com/office/powerpoint/2010/main" val="37734678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Black">
    <p:spTree>
      <p:nvGrpSpPr>
        <p:cNvPr id="1" name=""/>
        <p:cNvGrpSpPr/>
        <p:nvPr/>
      </p:nvGrpSpPr>
      <p:grpSpPr>
        <a:xfrm>
          <a:off x="0" y="0"/>
          <a:ext cx="0" cy="0"/>
          <a:chOff x="0" y="0"/>
          <a:chExt cx="0" cy="0"/>
        </a:xfrm>
      </p:grpSpPr>
      <p:sp>
        <p:nvSpPr>
          <p:cNvPr id="8" name="Rectangle 7"/>
          <p:cNvSpPr/>
          <p:nvPr userDrawn="1"/>
        </p:nvSpPr>
        <p:spPr>
          <a:xfrm>
            <a:off x="1"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39150" y="5493828"/>
            <a:ext cx="3314705" cy="1058890"/>
          </a:xfrm>
          <a:prstGeom prst="rect">
            <a:avLst/>
          </a:prstGeom>
        </p:spPr>
      </p:pic>
      <p:sp>
        <p:nvSpPr>
          <p:cNvPr id="7" name="Title 1"/>
          <p:cNvSpPr>
            <a:spLocks noGrp="1"/>
          </p:cNvSpPr>
          <p:nvPr>
            <p:ph type="ctrTitle" hasCustomPrompt="1"/>
          </p:nvPr>
        </p:nvSpPr>
        <p:spPr>
          <a:xfrm>
            <a:off x="1066801" y="1637759"/>
            <a:ext cx="6350949" cy="3323987"/>
          </a:xfrm>
        </p:spPr>
        <p:txBody>
          <a:bodyPr wrap="square" lIns="0" tIns="0" rIns="0" bIns="0" anchor="t" anchorCtr="0">
            <a:spAutoFit/>
          </a:bodyPr>
          <a:lstStyle>
            <a:lvl1pPr algn="l">
              <a:defRPr sz="8000" cap="all" baseline="0">
                <a:solidFill>
                  <a:srgbClr val="DC4405"/>
                </a:solidFill>
                <a:latin typeface="+mj-lt"/>
              </a:defRPr>
            </a:lvl1pPr>
          </a:lstStyle>
          <a:p>
            <a:r>
              <a:rPr lang="en-US" dirty="0" smtClean="0"/>
              <a:t>Headline or title of Presentation</a:t>
            </a:r>
            <a:endParaRPr lang="en-US" dirty="0"/>
          </a:p>
        </p:txBody>
      </p:sp>
    </p:spTree>
    <p:extLst>
      <p:ext uri="{BB962C8B-B14F-4D97-AF65-F5344CB8AC3E}">
        <p14:creationId xmlns:p14="http://schemas.microsoft.com/office/powerpoint/2010/main" val="152523758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Orange - No Crest">
    <p:spTree>
      <p:nvGrpSpPr>
        <p:cNvPr id="1" name=""/>
        <p:cNvGrpSpPr/>
        <p:nvPr/>
      </p:nvGrpSpPr>
      <p:grpSpPr>
        <a:xfrm>
          <a:off x="0" y="0"/>
          <a:ext cx="0" cy="0"/>
          <a:chOff x="0" y="0"/>
          <a:chExt cx="0" cy="0"/>
        </a:xfrm>
      </p:grpSpPr>
      <p:sp>
        <p:nvSpPr>
          <p:cNvPr id="8" name="Rectangle 7"/>
          <p:cNvSpPr/>
          <p:nvPr userDrawn="1"/>
        </p:nvSpPr>
        <p:spPr>
          <a:xfrm>
            <a:off x="1" y="0"/>
            <a:ext cx="12192000" cy="6858000"/>
          </a:xfrm>
          <a:prstGeom prst="rect">
            <a:avLst/>
          </a:prstGeom>
          <a:solidFill>
            <a:srgbClr val="DC440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56685" y="5493964"/>
            <a:ext cx="3270437" cy="1044748"/>
          </a:xfrm>
          <a:prstGeom prst="rect">
            <a:avLst/>
          </a:prstGeom>
        </p:spPr>
      </p:pic>
      <p:sp>
        <p:nvSpPr>
          <p:cNvPr id="5" name="Title 1"/>
          <p:cNvSpPr>
            <a:spLocks noGrp="1"/>
          </p:cNvSpPr>
          <p:nvPr>
            <p:ph type="ctrTitle" hasCustomPrompt="1"/>
          </p:nvPr>
        </p:nvSpPr>
        <p:spPr>
          <a:xfrm>
            <a:off x="1066801" y="1637759"/>
            <a:ext cx="5974934" cy="3323987"/>
          </a:xfrm>
        </p:spPr>
        <p:txBody>
          <a:bodyPr wrap="square" lIns="0" tIns="0" rIns="0" bIns="0" anchor="t" anchorCtr="0">
            <a:spAutoFit/>
          </a:bodyPr>
          <a:lstStyle>
            <a:lvl1pPr algn="l">
              <a:defRPr sz="8000" cap="all" baseline="0">
                <a:solidFill>
                  <a:schemeClr val="tx1"/>
                </a:solidFill>
                <a:latin typeface="+mj-lt"/>
              </a:defRPr>
            </a:lvl1pPr>
          </a:lstStyle>
          <a:p>
            <a:r>
              <a:rPr lang="en-US" dirty="0" smtClean="0"/>
              <a:t>Headline or title of Presentation</a:t>
            </a:r>
            <a:endParaRPr lang="en-US" dirty="0"/>
          </a:p>
        </p:txBody>
      </p:sp>
    </p:spTree>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White - No Crest">
    <p:spTree>
      <p:nvGrpSpPr>
        <p:cNvPr id="1" name=""/>
        <p:cNvGrpSpPr/>
        <p:nvPr/>
      </p:nvGrpSpPr>
      <p:grpSpPr>
        <a:xfrm>
          <a:off x="0" y="0"/>
          <a:ext cx="0" cy="0"/>
          <a:chOff x="0" y="0"/>
          <a:chExt cx="0" cy="0"/>
        </a:xfrm>
      </p:grpSpPr>
      <p:sp>
        <p:nvSpPr>
          <p:cNvPr id="5" name="Rectangle 4"/>
          <p:cNvSpPr/>
          <p:nvPr userDrawn="1"/>
        </p:nvSpPr>
        <p:spPr>
          <a:xfrm>
            <a:off x="1"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50396" y="5347017"/>
            <a:ext cx="3483016" cy="1433781"/>
          </a:xfrm>
          <a:prstGeom prst="rect">
            <a:avLst/>
          </a:prstGeom>
        </p:spPr>
      </p:pic>
      <p:sp>
        <p:nvSpPr>
          <p:cNvPr id="4" name="Title 1"/>
          <p:cNvSpPr>
            <a:spLocks noGrp="1"/>
          </p:cNvSpPr>
          <p:nvPr>
            <p:ph type="ctrTitle" hasCustomPrompt="1"/>
          </p:nvPr>
        </p:nvSpPr>
        <p:spPr>
          <a:xfrm>
            <a:off x="1066801" y="1637759"/>
            <a:ext cx="6000571" cy="3323987"/>
          </a:xfrm>
        </p:spPr>
        <p:txBody>
          <a:bodyPr wrap="square" lIns="0" tIns="0" rIns="0" bIns="0" anchor="t" anchorCtr="0">
            <a:spAutoFit/>
          </a:bodyPr>
          <a:lstStyle>
            <a:lvl1pPr algn="l">
              <a:defRPr sz="8000" cap="all" baseline="0">
                <a:solidFill>
                  <a:srgbClr val="DC4405"/>
                </a:solidFill>
                <a:latin typeface="+mj-lt"/>
              </a:defRPr>
            </a:lvl1pPr>
          </a:lstStyle>
          <a:p>
            <a:r>
              <a:rPr lang="en-US" dirty="0" smtClean="0"/>
              <a:t>Headline or title of Presentation</a:t>
            </a:r>
            <a:endParaRPr lang="en-US" dirty="0"/>
          </a:p>
        </p:txBody>
      </p:sp>
    </p:spTree>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Only - White - No Crest">
    <p:spTree>
      <p:nvGrpSpPr>
        <p:cNvPr id="1" name=""/>
        <p:cNvGrpSpPr/>
        <p:nvPr/>
      </p:nvGrpSpPr>
      <p:grpSpPr>
        <a:xfrm>
          <a:off x="0" y="0"/>
          <a:ext cx="0" cy="0"/>
          <a:chOff x="0" y="0"/>
          <a:chExt cx="0" cy="0"/>
        </a:xfrm>
      </p:grpSpPr>
      <p:sp>
        <p:nvSpPr>
          <p:cNvPr id="6" name="Picture Placeholder 9"/>
          <p:cNvSpPr>
            <a:spLocks noGrp="1"/>
          </p:cNvSpPr>
          <p:nvPr>
            <p:ph type="pic" sz="quarter" idx="10" hasCustomPrompt="1"/>
          </p:nvPr>
        </p:nvSpPr>
        <p:spPr>
          <a:xfrm>
            <a:off x="0" y="0"/>
            <a:ext cx="12192000" cy="6050422"/>
          </a:xfrm>
        </p:spPr>
        <p:txBody>
          <a:bodyPr/>
          <a:lstStyle>
            <a:lvl1pPr marL="0" indent="0">
              <a:buNone/>
              <a:defRPr baseline="0">
                <a:solidFill>
                  <a:schemeClr val="bg1">
                    <a:lumMod val="65000"/>
                  </a:schemeClr>
                </a:solidFill>
                <a:latin typeface="+mn-lt"/>
              </a:defRPr>
            </a:lvl1pPr>
          </a:lstStyle>
          <a:p>
            <a:r>
              <a:rPr lang="en-US" dirty="0" smtClean="0"/>
              <a:t>Insert Picture Background</a:t>
            </a:r>
            <a:endParaRPr lang="en-US" dirty="0"/>
          </a:p>
        </p:txBody>
      </p:sp>
      <p:sp>
        <p:nvSpPr>
          <p:cNvPr id="2" name="Title 1"/>
          <p:cNvSpPr>
            <a:spLocks noGrp="1"/>
          </p:cNvSpPr>
          <p:nvPr>
            <p:ph type="title" hasCustomPrompt="1"/>
          </p:nvPr>
        </p:nvSpPr>
        <p:spPr>
          <a:xfrm>
            <a:off x="838200" y="5242690"/>
            <a:ext cx="10515600" cy="701731"/>
          </a:xfrm>
        </p:spPr>
        <p:txBody>
          <a:bodyPr>
            <a:spAutoFit/>
          </a:bodyPr>
          <a:lstStyle>
            <a:lvl1pPr>
              <a:defRPr baseline="0">
                <a:solidFill>
                  <a:schemeClr val="tx1"/>
                </a:solidFill>
                <a:latin typeface="+mj-lt"/>
              </a:defRPr>
            </a:lvl1pPr>
          </a:lstStyle>
          <a:p>
            <a:r>
              <a:rPr lang="en-US" dirty="0" smtClean="0"/>
              <a:t>CLICK TO EDIT MASTER TITLE STYLE</a:t>
            </a:r>
            <a:endParaRPr lang="en-US" dirty="0"/>
          </a:p>
        </p:txBody>
      </p:sp>
      <p:sp>
        <p:nvSpPr>
          <p:cNvPr id="4" name="Footer Placeholder 3"/>
          <p:cNvSpPr>
            <a:spLocks noGrp="1"/>
          </p:cNvSpPr>
          <p:nvPr>
            <p:ph type="ftr" sz="quarter" idx="11"/>
          </p:nvPr>
        </p:nvSpPr>
        <p:spPr>
          <a:xfrm>
            <a:off x="6665720" y="6270237"/>
            <a:ext cx="4053080" cy="276999"/>
          </a:xfrm>
        </p:spPr>
        <p:txBody>
          <a:bodyPr>
            <a:spAutoFit/>
          </a:bodyPr>
          <a:lstStyle>
            <a:lvl1pPr>
              <a:defRPr>
                <a:solidFill>
                  <a:schemeClr val="bg1"/>
                </a:solidFill>
                <a:latin typeface="+mn-lt"/>
              </a:defRPr>
            </a:lvl1pPr>
          </a:lstStyle>
          <a:p>
            <a:r>
              <a:rPr lang="en-US" dirty="0" smtClean="0"/>
              <a:t>OREGON STATE UNIVERSITY | College of Science</a:t>
            </a:r>
            <a:endParaRPr lang="en-US" dirty="0"/>
          </a:p>
        </p:txBody>
      </p:sp>
      <p:sp>
        <p:nvSpPr>
          <p:cNvPr id="5" name="Slide Number Placeholder 4"/>
          <p:cNvSpPr>
            <a:spLocks noGrp="1"/>
          </p:cNvSpPr>
          <p:nvPr>
            <p:ph type="sldNum" sz="quarter" idx="12"/>
          </p:nvPr>
        </p:nvSpPr>
        <p:spPr>
          <a:xfrm>
            <a:off x="10718800" y="6270237"/>
            <a:ext cx="635000" cy="276999"/>
          </a:xfrm>
        </p:spPr>
        <p:txBody>
          <a:bodyPr>
            <a:spAutoFit/>
          </a:bodyPr>
          <a:lstStyle>
            <a:lvl1pPr>
              <a:defRPr>
                <a:solidFill>
                  <a:schemeClr val="bg1"/>
                </a:solidFill>
                <a:latin typeface="+mn-lt"/>
              </a:defRPr>
            </a:lvl1pPr>
          </a:lstStyle>
          <a:p>
            <a:fld id="{AAB6004F-53F9-E74D-AC89-56EA63355CB3}" type="slidenum">
              <a:rPr lang="en-US" smtClean="0"/>
              <a:pPr/>
              <a:t>‹#›</a:t>
            </a:fld>
            <a:endParaRPr lang="en-US" dirty="0"/>
          </a:p>
        </p:txBody>
      </p:sp>
    </p:spTree>
    <p:extLst>
      <p:ext uri="{BB962C8B-B14F-4D97-AF65-F5344CB8AC3E}">
        <p14:creationId xmlns:p14="http://schemas.microsoft.com/office/powerpoint/2010/main" val="253405034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Only - White - No Crest">
    <p:spTree>
      <p:nvGrpSpPr>
        <p:cNvPr id="1" name=""/>
        <p:cNvGrpSpPr/>
        <p:nvPr/>
      </p:nvGrpSpPr>
      <p:grpSpPr>
        <a:xfrm>
          <a:off x="0" y="0"/>
          <a:ext cx="0" cy="0"/>
          <a:chOff x="0" y="0"/>
          <a:chExt cx="0" cy="0"/>
        </a:xfrm>
      </p:grpSpPr>
      <p:sp>
        <p:nvSpPr>
          <p:cNvPr id="7" name="Rectangle 6"/>
          <p:cNvSpPr/>
          <p:nvPr userDrawn="1"/>
        </p:nvSpPr>
        <p:spPr>
          <a:xfrm>
            <a:off x="1"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11"/>
          </p:nvPr>
        </p:nvSpPr>
        <p:spPr>
          <a:xfrm>
            <a:off x="6665720" y="6270237"/>
            <a:ext cx="4053080" cy="276999"/>
          </a:xfrm>
        </p:spPr>
        <p:txBody>
          <a:bodyPr>
            <a:spAutoFit/>
          </a:bodyPr>
          <a:lstStyle>
            <a:lvl1pPr>
              <a:defRPr>
                <a:solidFill>
                  <a:schemeClr val="bg1"/>
                </a:solidFill>
                <a:latin typeface="+mn-lt"/>
              </a:defRPr>
            </a:lvl1pPr>
          </a:lstStyle>
          <a:p>
            <a:r>
              <a:rPr lang="en-US" dirty="0" smtClean="0"/>
              <a:t>OREGON STATE UNIVERSITY | College of Science</a:t>
            </a:r>
            <a:endParaRPr lang="en-US" dirty="0"/>
          </a:p>
        </p:txBody>
      </p:sp>
      <p:sp>
        <p:nvSpPr>
          <p:cNvPr id="5" name="Slide Number Placeholder 4"/>
          <p:cNvSpPr>
            <a:spLocks noGrp="1"/>
          </p:cNvSpPr>
          <p:nvPr>
            <p:ph type="sldNum" sz="quarter" idx="12"/>
          </p:nvPr>
        </p:nvSpPr>
        <p:spPr>
          <a:xfrm>
            <a:off x="10718800" y="6270237"/>
            <a:ext cx="635000" cy="276999"/>
          </a:xfrm>
        </p:spPr>
        <p:txBody>
          <a:bodyPr>
            <a:spAutoFit/>
          </a:bodyPr>
          <a:lstStyle>
            <a:lvl1pPr>
              <a:defRPr>
                <a:solidFill>
                  <a:schemeClr val="bg1"/>
                </a:solidFill>
                <a:latin typeface="+mn-lt"/>
              </a:defRPr>
            </a:lvl1pPr>
          </a:lstStyle>
          <a:p>
            <a:fld id="{AAB6004F-53F9-E74D-AC89-56EA63355CB3}" type="slidenum">
              <a:rPr lang="en-US" smtClean="0"/>
              <a:pPr/>
              <a:t>‹#›</a:t>
            </a:fld>
            <a:endParaRPr lang="en-US" dirty="0"/>
          </a:p>
        </p:txBody>
      </p:sp>
      <p:sp>
        <p:nvSpPr>
          <p:cNvPr id="8" name="Title 1"/>
          <p:cNvSpPr>
            <a:spLocks noGrp="1"/>
          </p:cNvSpPr>
          <p:nvPr>
            <p:ph type="title" hasCustomPrompt="1"/>
          </p:nvPr>
        </p:nvSpPr>
        <p:spPr>
          <a:xfrm>
            <a:off x="838200" y="5242690"/>
            <a:ext cx="10515600" cy="701731"/>
          </a:xfrm>
        </p:spPr>
        <p:txBody>
          <a:bodyPr>
            <a:spAutoFit/>
          </a:bodyPr>
          <a:lstStyle>
            <a:lvl1pPr>
              <a:defRPr baseline="0">
                <a:solidFill>
                  <a:schemeClr val="accent1"/>
                </a:solidFill>
                <a:latin typeface="+mj-lt"/>
              </a:defRPr>
            </a:lvl1pPr>
          </a:lstStyle>
          <a:p>
            <a:r>
              <a:rPr lang="en-US" dirty="0" smtClean="0"/>
              <a:t>CLICK TO EDIT MASTER TITLE STYLE</a:t>
            </a:r>
            <a:endParaRPr lang="en-US" dirty="0"/>
          </a:p>
        </p:txBody>
      </p:sp>
      <p:cxnSp>
        <p:nvCxnSpPr>
          <p:cNvPr id="9" name="Straight Connector 8"/>
          <p:cNvCxnSpPr/>
          <p:nvPr userDrawn="1"/>
        </p:nvCxnSpPr>
        <p:spPr>
          <a:xfrm>
            <a:off x="838200" y="6000750"/>
            <a:ext cx="10515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34963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Only - White - No Crest">
    <p:spTree>
      <p:nvGrpSpPr>
        <p:cNvPr id="1" name=""/>
        <p:cNvGrpSpPr/>
        <p:nvPr/>
      </p:nvGrpSpPr>
      <p:grpSpPr>
        <a:xfrm>
          <a:off x="0" y="0"/>
          <a:ext cx="0" cy="0"/>
          <a:chOff x="0" y="0"/>
          <a:chExt cx="0" cy="0"/>
        </a:xfrm>
      </p:grpSpPr>
      <p:sp>
        <p:nvSpPr>
          <p:cNvPr id="7" name="Rectangle 6"/>
          <p:cNvSpPr/>
          <p:nvPr userDrawn="1"/>
        </p:nvSpPr>
        <p:spPr>
          <a:xfrm>
            <a:off x="1" y="0"/>
            <a:ext cx="12192000" cy="611878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11"/>
          </p:nvPr>
        </p:nvSpPr>
        <p:spPr>
          <a:xfrm>
            <a:off x="6665720" y="6270237"/>
            <a:ext cx="4053080" cy="276999"/>
          </a:xfrm>
        </p:spPr>
        <p:txBody>
          <a:bodyPr>
            <a:spAutoFit/>
          </a:bodyPr>
          <a:lstStyle>
            <a:lvl1pPr>
              <a:defRPr>
                <a:solidFill>
                  <a:schemeClr val="bg1"/>
                </a:solidFill>
                <a:latin typeface="+mn-lt"/>
              </a:defRPr>
            </a:lvl1pPr>
          </a:lstStyle>
          <a:p>
            <a:r>
              <a:rPr lang="en-US" dirty="0" smtClean="0"/>
              <a:t>OREGON STATE UNIVERSITY | College of Science</a:t>
            </a:r>
            <a:endParaRPr lang="en-US" dirty="0"/>
          </a:p>
        </p:txBody>
      </p:sp>
      <p:sp>
        <p:nvSpPr>
          <p:cNvPr id="5" name="Slide Number Placeholder 4"/>
          <p:cNvSpPr>
            <a:spLocks noGrp="1"/>
          </p:cNvSpPr>
          <p:nvPr>
            <p:ph type="sldNum" sz="quarter" idx="12"/>
          </p:nvPr>
        </p:nvSpPr>
        <p:spPr>
          <a:xfrm>
            <a:off x="10718800" y="6270237"/>
            <a:ext cx="635000" cy="276999"/>
          </a:xfrm>
        </p:spPr>
        <p:txBody>
          <a:bodyPr>
            <a:spAutoFit/>
          </a:bodyPr>
          <a:lstStyle>
            <a:lvl1pPr>
              <a:defRPr>
                <a:solidFill>
                  <a:schemeClr val="bg1"/>
                </a:solidFill>
                <a:latin typeface="+mn-lt"/>
              </a:defRPr>
            </a:lvl1pPr>
          </a:lstStyle>
          <a:p>
            <a:fld id="{AAB6004F-53F9-E74D-AC89-56EA63355CB3}" type="slidenum">
              <a:rPr lang="en-US" smtClean="0"/>
              <a:pPr/>
              <a:t>‹#›</a:t>
            </a:fld>
            <a:endParaRPr lang="en-US" dirty="0"/>
          </a:p>
        </p:txBody>
      </p:sp>
      <p:sp>
        <p:nvSpPr>
          <p:cNvPr id="6" name="Title 1"/>
          <p:cNvSpPr>
            <a:spLocks noGrp="1"/>
          </p:cNvSpPr>
          <p:nvPr>
            <p:ph type="title" hasCustomPrompt="1"/>
          </p:nvPr>
        </p:nvSpPr>
        <p:spPr>
          <a:xfrm>
            <a:off x="838200" y="5242690"/>
            <a:ext cx="10515600" cy="701731"/>
          </a:xfrm>
        </p:spPr>
        <p:txBody>
          <a:bodyPr>
            <a:spAutoFit/>
          </a:bodyPr>
          <a:lstStyle>
            <a:lvl1pPr>
              <a:defRPr baseline="0">
                <a:solidFill>
                  <a:schemeClr val="tx1"/>
                </a:solidFill>
                <a:latin typeface="+mj-lt"/>
              </a:defRPr>
            </a:lvl1pPr>
          </a:lstStyle>
          <a:p>
            <a:r>
              <a:rPr lang="en-US" dirty="0" smtClean="0"/>
              <a:t>CLICK TO EDIT MASTER TITLE STYLE</a:t>
            </a:r>
            <a:endParaRPr lang="en-US" dirty="0"/>
          </a:p>
        </p:txBody>
      </p:sp>
      <p:cxnSp>
        <p:nvCxnSpPr>
          <p:cNvPr id="8" name="Straight Connector 7"/>
          <p:cNvCxnSpPr/>
          <p:nvPr userDrawn="1"/>
        </p:nvCxnSpPr>
        <p:spPr>
          <a:xfrm>
            <a:off x="838200" y="6000750"/>
            <a:ext cx="10515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29977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White - No Crest">
    <p:spTree>
      <p:nvGrpSpPr>
        <p:cNvPr id="1" name=""/>
        <p:cNvGrpSpPr/>
        <p:nvPr/>
      </p:nvGrpSpPr>
      <p:grpSpPr>
        <a:xfrm>
          <a:off x="0" y="0"/>
          <a:ext cx="0" cy="0"/>
          <a:chOff x="0" y="0"/>
          <a:chExt cx="0" cy="0"/>
        </a:xfrm>
      </p:grpSpPr>
      <p:sp>
        <p:nvSpPr>
          <p:cNvPr id="2" name="Title 1"/>
          <p:cNvSpPr>
            <a:spLocks noGrp="1"/>
          </p:cNvSpPr>
          <p:nvPr>
            <p:ph type="title"/>
          </p:nvPr>
        </p:nvSpPr>
        <p:spPr>
          <a:xfrm>
            <a:off x="838200" y="677041"/>
            <a:ext cx="10515600" cy="701731"/>
          </a:xfrm>
        </p:spPr>
        <p:txBody>
          <a:bodyPr>
            <a:spAutoFit/>
          </a:bodyPr>
          <a:lstStyle>
            <a:lvl1pPr>
              <a:defRPr>
                <a:solidFill>
                  <a:schemeClr val="tx1"/>
                </a:solidFill>
                <a:latin typeface="Georgia" panose="02040502050405020303"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838200" y="1825625"/>
            <a:ext cx="10515600" cy="3898900"/>
          </a:xfrm>
        </p:spPr>
        <p:txBody>
          <a:bodyPr/>
          <a:lstStyle>
            <a:lvl1pPr marL="0" indent="0">
              <a:buNone/>
              <a:defRPr>
                <a:solidFill>
                  <a:schemeClr val="tx1"/>
                </a:solidFill>
                <a:latin typeface="+mn-lt"/>
              </a:defRPr>
            </a:lvl1pPr>
            <a:lvl2pPr marL="457200" indent="0">
              <a:buNone/>
              <a:defRPr>
                <a:solidFill>
                  <a:schemeClr val="tx1"/>
                </a:solidFill>
                <a:latin typeface="+mn-lt"/>
              </a:defRPr>
            </a:lvl2pPr>
            <a:lvl3pPr marL="914400" indent="0">
              <a:buNone/>
              <a:defRPr>
                <a:solidFill>
                  <a:schemeClr val="tx1"/>
                </a:solidFill>
                <a:latin typeface="+mn-lt"/>
              </a:defRPr>
            </a:lvl3pPr>
            <a:lvl4pPr marL="1371600" indent="0">
              <a:buNone/>
              <a:defRPr>
                <a:solidFill>
                  <a:schemeClr val="tx1"/>
                </a:solidFill>
                <a:latin typeface="+mn-lt"/>
              </a:defRPr>
            </a:lvl4pPr>
            <a:lvl5pPr marL="1828800" indent="0">
              <a:buNone/>
              <a:defRPr>
                <a:solidFill>
                  <a:schemeClr val="tx1"/>
                </a:solidFill>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p:txBody>
          <a:bodyPr/>
          <a:lstStyle>
            <a:lvl1pPr>
              <a:defRPr>
                <a:solidFill>
                  <a:schemeClr val="bg1"/>
                </a:solidFill>
                <a:latin typeface="+mn-lt"/>
              </a:defRPr>
            </a:lvl1pPr>
          </a:lstStyle>
          <a:p>
            <a:r>
              <a:rPr lang="en-US" dirty="0" smtClean="0"/>
              <a:t>OREGON STATE UNIVERSITY | College of Science</a:t>
            </a:r>
            <a:endParaRPr lang="en-US" dirty="0"/>
          </a:p>
        </p:txBody>
      </p:sp>
      <p:sp>
        <p:nvSpPr>
          <p:cNvPr id="6" name="Slide Number Placeholder 5"/>
          <p:cNvSpPr>
            <a:spLocks noGrp="1"/>
          </p:cNvSpPr>
          <p:nvPr>
            <p:ph type="sldNum" sz="quarter" idx="12"/>
          </p:nvPr>
        </p:nvSpPr>
        <p:spPr/>
        <p:txBody>
          <a:bodyPr/>
          <a:lstStyle>
            <a:lvl1pPr>
              <a:defRPr>
                <a:solidFill>
                  <a:schemeClr val="bg1"/>
                </a:solidFill>
                <a:latin typeface="+mn-lt"/>
              </a:defRPr>
            </a:lvl1pPr>
          </a:lstStyle>
          <a:p>
            <a:fld id="{AAB6004F-53F9-E74D-AC89-56EA63355CB3}" type="slidenum">
              <a:rPr lang="en-US" smtClean="0"/>
              <a:pPr/>
              <a:t>‹#›</a:t>
            </a:fld>
            <a:endParaRPr lang="en-US" dirty="0"/>
          </a:p>
        </p:txBody>
      </p:sp>
      <p:sp>
        <p:nvSpPr>
          <p:cNvPr id="7" name="Text Placeholder 6"/>
          <p:cNvSpPr>
            <a:spLocks noGrp="1"/>
          </p:cNvSpPr>
          <p:nvPr>
            <p:ph type="body" sz="quarter" idx="13" hasCustomPrompt="1"/>
          </p:nvPr>
        </p:nvSpPr>
        <p:spPr>
          <a:xfrm>
            <a:off x="838200" y="6220120"/>
            <a:ext cx="5741988" cy="463550"/>
          </a:xfrm>
        </p:spPr>
        <p:txBody>
          <a:bodyPr>
            <a:normAutofit/>
          </a:bodyPr>
          <a:lstStyle>
            <a:lvl1pPr marL="0" indent="0">
              <a:buNone/>
              <a:defRPr sz="105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Insert citation here</a:t>
            </a:r>
          </a:p>
        </p:txBody>
      </p:sp>
    </p:spTree>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 White - No Crest">
    <p:spTree>
      <p:nvGrpSpPr>
        <p:cNvPr id="1" name=""/>
        <p:cNvGrpSpPr/>
        <p:nvPr/>
      </p:nvGrpSpPr>
      <p:grpSpPr>
        <a:xfrm>
          <a:off x="0" y="0"/>
          <a:ext cx="0" cy="0"/>
          <a:chOff x="0" y="0"/>
          <a:chExt cx="0" cy="0"/>
        </a:xfrm>
      </p:grpSpPr>
      <p:sp>
        <p:nvSpPr>
          <p:cNvPr id="2" name="Title 1"/>
          <p:cNvSpPr>
            <a:spLocks noGrp="1"/>
          </p:cNvSpPr>
          <p:nvPr>
            <p:ph type="title"/>
          </p:nvPr>
        </p:nvSpPr>
        <p:spPr>
          <a:xfrm>
            <a:off x="838200" y="677041"/>
            <a:ext cx="10515600" cy="701731"/>
          </a:xfrm>
        </p:spPr>
        <p:txBody>
          <a:bodyPr>
            <a:spAutoFit/>
          </a:bodyPr>
          <a:lstStyle>
            <a:lvl1pPr>
              <a:defRPr baseline="0">
                <a:solidFill>
                  <a:schemeClr val="tx1"/>
                </a:solidFill>
                <a:latin typeface="Georgia" panose="02040502050405020303"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3975100"/>
          </a:xfrm>
        </p:spPr>
        <p:txBody>
          <a:bodyPr/>
          <a:lstStyle>
            <a:lvl1pPr marL="0" indent="0">
              <a:buNone/>
              <a:defRPr baseline="0">
                <a:solidFill>
                  <a:schemeClr val="tx1"/>
                </a:solidFill>
                <a:latin typeface="+mn-lt"/>
              </a:defRPr>
            </a:lvl1pPr>
            <a:lvl2pPr marL="457200" indent="0">
              <a:buNone/>
              <a:defRPr baseline="0">
                <a:solidFill>
                  <a:schemeClr val="tx1"/>
                </a:solidFill>
                <a:latin typeface="+mn-lt"/>
              </a:defRPr>
            </a:lvl2pPr>
            <a:lvl3pPr marL="914400" indent="0">
              <a:buNone/>
              <a:defRPr baseline="0">
                <a:solidFill>
                  <a:schemeClr val="tx1"/>
                </a:solidFill>
                <a:latin typeface="+mn-lt"/>
              </a:defRPr>
            </a:lvl3pPr>
            <a:lvl4pPr marL="1371600" indent="0">
              <a:buNone/>
              <a:defRPr baseline="0">
                <a:solidFill>
                  <a:schemeClr val="tx1"/>
                </a:solidFill>
                <a:latin typeface="+mn-lt"/>
              </a:defRPr>
            </a:lvl4pPr>
            <a:lvl5pPr marL="1828800" indent="0">
              <a:buNone/>
              <a:defRPr baseline="0">
                <a:solidFill>
                  <a:schemeClr val="tx1"/>
                </a:solidFill>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3975100"/>
          </a:xfrm>
        </p:spPr>
        <p:txBody>
          <a:bodyPr/>
          <a:lstStyle>
            <a:lvl1pPr>
              <a:defRPr baseline="0">
                <a:solidFill>
                  <a:schemeClr val="tx1"/>
                </a:solidFill>
                <a:latin typeface="+mn-lt"/>
              </a:defRPr>
            </a:lvl1pPr>
            <a:lvl2pPr>
              <a:defRPr baseline="0">
                <a:solidFill>
                  <a:schemeClr val="tx1"/>
                </a:solidFill>
                <a:latin typeface="+mn-lt"/>
              </a:defRPr>
            </a:lvl2pPr>
            <a:lvl3pPr>
              <a:defRPr baseline="0">
                <a:solidFill>
                  <a:schemeClr val="tx1"/>
                </a:solidFill>
                <a:latin typeface="+mn-lt"/>
              </a:defRPr>
            </a:lvl3pPr>
            <a:lvl4pPr>
              <a:defRPr baseline="0">
                <a:solidFill>
                  <a:schemeClr val="tx1"/>
                </a:solidFill>
                <a:latin typeface="+mn-lt"/>
              </a:defRPr>
            </a:lvl4pPr>
            <a:lvl5pPr>
              <a:defRPr baseline="0">
                <a:solidFill>
                  <a:schemeClr val="tx1"/>
                </a:solidFill>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11"/>
          </p:nvPr>
        </p:nvSpPr>
        <p:spPr/>
        <p:txBody>
          <a:bodyPr/>
          <a:lstStyle>
            <a:lvl1pPr>
              <a:defRPr>
                <a:solidFill>
                  <a:schemeClr val="bg1"/>
                </a:solidFill>
                <a:latin typeface="+mn-lt"/>
              </a:defRPr>
            </a:lvl1pPr>
          </a:lstStyle>
          <a:p>
            <a:r>
              <a:rPr lang="en-US" dirty="0" smtClean="0"/>
              <a:t>OREGON STATE UNIVERSITY | College of Science</a:t>
            </a:r>
            <a:endParaRPr lang="en-US" dirty="0"/>
          </a:p>
        </p:txBody>
      </p:sp>
      <p:sp>
        <p:nvSpPr>
          <p:cNvPr id="7" name="Slide Number Placeholder 6"/>
          <p:cNvSpPr>
            <a:spLocks noGrp="1"/>
          </p:cNvSpPr>
          <p:nvPr>
            <p:ph type="sldNum" sz="quarter" idx="12"/>
          </p:nvPr>
        </p:nvSpPr>
        <p:spPr/>
        <p:txBody>
          <a:bodyPr/>
          <a:lstStyle>
            <a:lvl1pPr>
              <a:defRPr>
                <a:solidFill>
                  <a:schemeClr val="bg1"/>
                </a:solidFill>
                <a:latin typeface="+mn-lt"/>
              </a:defRPr>
            </a:lvl1pPr>
          </a:lstStyle>
          <a:p>
            <a:fld id="{AAB6004F-53F9-E74D-AC89-56EA63355CB3}" type="slidenum">
              <a:rPr lang="en-US" smtClean="0"/>
              <a:pPr/>
              <a:t>‹#›</a:t>
            </a:fld>
            <a:endParaRPr lang="en-US" dirty="0"/>
          </a:p>
        </p:txBody>
      </p:sp>
      <p:sp>
        <p:nvSpPr>
          <p:cNvPr id="8" name="Text Placeholder 6"/>
          <p:cNvSpPr>
            <a:spLocks noGrp="1"/>
          </p:cNvSpPr>
          <p:nvPr>
            <p:ph type="body" sz="quarter" idx="13" hasCustomPrompt="1"/>
          </p:nvPr>
        </p:nvSpPr>
        <p:spPr>
          <a:xfrm>
            <a:off x="838200" y="6220120"/>
            <a:ext cx="5741988" cy="463550"/>
          </a:xfrm>
        </p:spPr>
        <p:txBody>
          <a:bodyPr>
            <a:normAutofit/>
          </a:bodyPr>
          <a:lstStyle>
            <a:lvl1pPr marL="0" indent="0">
              <a:buNone/>
              <a:defRPr sz="105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Insert citation here</a:t>
            </a:r>
          </a:p>
        </p:txBody>
      </p:sp>
    </p:spTree>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0" y="6048375"/>
            <a:ext cx="12192000" cy="8096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6665720" y="6226174"/>
            <a:ext cx="4053080" cy="365125"/>
          </a:xfrm>
          <a:prstGeom prst="rect">
            <a:avLst/>
          </a:prstGeom>
        </p:spPr>
        <p:txBody>
          <a:bodyPr vert="horz" lIns="91440" tIns="45720" rIns="91440" bIns="45720" rtlCol="0" anchor="ctr"/>
          <a:lstStyle>
            <a:lvl1pPr algn="r">
              <a:defRPr sz="1200" baseline="0">
                <a:solidFill>
                  <a:schemeClr val="bg1"/>
                </a:solidFill>
                <a:latin typeface="+mn-lt"/>
              </a:defRPr>
            </a:lvl1pPr>
          </a:lstStyle>
          <a:p>
            <a:r>
              <a:rPr lang="en-US" dirty="0" smtClean="0"/>
              <a:t>OREGON STATE UNIVERSITY | College of Science</a:t>
            </a:r>
            <a:endParaRPr lang="en-US" dirty="0"/>
          </a:p>
        </p:txBody>
      </p:sp>
      <p:sp>
        <p:nvSpPr>
          <p:cNvPr id="6" name="Slide Number Placeholder 5"/>
          <p:cNvSpPr>
            <a:spLocks noGrp="1"/>
          </p:cNvSpPr>
          <p:nvPr>
            <p:ph type="sldNum" sz="quarter" idx="4"/>
          </p:nvPr>
        </p:nvSpPr>
        <p:spPr>
          <a:xfrm>
            <a:off x="10718800" y="6226174"/>
            <a:ext cx="635000" cy="365125"/>
          </a:xfrm>
          <a:prstGeom prst="rect">
            <a:avLst/>
          </a:prstGeom>
        </p:spPr>
        <p:txBody>
          <a:bodyPr vert="horz" lIns="91440" tIns="45720" rIns="91440" bIns="45720" rtlCol="0" anchor="ctr"/>
          <a:lstStyle>
            <a:lvl1pPr algn="l">
              <a:defRPr sz="1200" baseline="0">
                <a:solidFill>
                  <a:schemeClr val="bg1"/>
                </a:solidFill>
                <a:latin typeface="+mn-lt"/>
              </a:defRPr>
            </a:lvl1pPr>
          </a:lstStyle>
          <a:p>
            <a:r>
              <a:rPr lang="en-US" dirty="0" smtClean="0"/>
              <a:t>| </a:t>
            </a:r>
            <a:fld id="{AAB6004F-53F9-E74D-AC89-56EA63355CB3}" type="slidenum">
              <a:rPr lang="en-US" smtClean="0"/>
              <a:pPr/>
              <a:t>‹#›</a:t>
            </a:fld>
            <a:endParaRPr lang="en-US" dirty="0"/>
          </a:p>
        </p:txBody>
      </p:sp>
    </p:spTree>
    <p:extLst>
      <p:ext uri="{BB962C8B-B14F-4D97-AF65-F5344CB8AC3E}">
        <p14:creationId xmlns:p14="http://schemas.microsoft.com/office/powerpoint/2010/main" val="679971781"/>
      </p:ext>
    </p:extLst>
  </p:cSld>
  <p:clrMap bg1="lt1" tx1="dk1" bg2="lt2" tx2="dk2" accent1="accent1" accent2="accent2" accent3="accent3" accent4="accent4" accent5="accent5" accent6="accent6" hlink="hlink" folHlink="folHlink"/>
  <p:sldLayoutIdLst>
    <p:sldLayoutId id="2147483703" r:id="rId1"/>
    <p:sldLayoutId id="2147483649" r:id="rId2"/>
    <p:sldLayoutId id="2147483677" r:id="rId3"/>
    <p:sldLayoutId id="2147483678" r:id="rId4"/>
    <p:sldLayoutId id="2147483707" r:id="rId5"/>
    <p:sldLayoutId id="2147483708" r:id="rId6"/>
    <p:sldLayoutId id="2147483709" r:id="rId7"/>
    <p:sldLayoutId id="2147483681" r:id="rId8"/>
    <p:sldLayoutId id="2147483687" r:id="rId9"/>
    <p:sldLayoutId id="2147483690" r:id="rId10"/>
    <p:sldLayoutId id="2147483693" r:id="rId11"/>
    <p:sldLayoutId id="2147483696" r:id="rId12"/>
    <p:sldLayoutId id="2147483704" r:id="rId13"/>
    <p:sldLayoutId id="2147483699" r:id="rId14"/>
    <p:sldLayoutId id="2147483702" r:id="rId15"/>
    <p:sldLayoutId id="2147483705" r:id="rId16"/>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baseline="0">
          <a:solidFill>
            <a:schemeClr val="bg1"/>
          </a:solidFill>
          <a:latin typeface="Rufina-Stencil-Bold"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baseline="0">
          <a:solidFill>
            <a:schemeClr val="bg1"/>
          </a:solidFill>
          <a:latin typeface="KievitPro-Regular" charset="0"/>
          <a:ea typeface="+mn-ea"/>
          <a:cs typeface="+mn-cs"/>
        </a:defRPr>
      </a:lvl1pPr>
      <a:lvl2pPr marL="685800" indent="-228600" algn="l" defTabSz="914400" rtl="0" eaLnBrk="1" latinLnBrk="0" hangingPunct="1">
        <a:lnSpc>
          <a:spcPct val="90000"/>
        </a:lnSpc>
        <a:spcBef>
          <a:spcPts val="500"/>
        </a:spcBef>
        <a:buFont typeface="Arial"/>
        <a:buChar char="•"/>
        <a:defRPr sz="2400" kern="1200" baseline="0">
          <a:solidFill>
            <a:schemeClr val="bg1"/>
          </a:solidFill>
          <a:latin typeface="KievitPro-Regular" charset="0"/>
          <a:ea typeface="+mn-ea"/>
          <a:cs typeface="+mn-cs"/>
        </a:defRPr>
      </a:lvl2pPr>
      <a:lvl3pPr marL="1143000" indent="-228600" algn="l" defTabSz="914400" rtl="0" eaLnBrk="1" latinLnBrk="0" hangingPunct="1">
        <a:lnSpc>
          <a:spcPct val="90000"/>
        </a:lnSpc>
        <a:spcBef>
          <a:spcPts val="500"/>
        </a:spcBef>
        <a:buFont typeface="Arial"/>
        <a:buChar char="•"/>
        <a:defRPr sz="2000" kern="1200" baseline="0">
          <a:solidFill>
            <a:schemeClr val="bg1"/>
          </a:solidFill>
          <a:latin typeface="KievitPro-Regular" charset="0"/>
          <a:ea typeface="+mn-ea"/>
          <a:cs typeface="+mn-cs"/>
        </a:defRPr>
      </a:lvl3pPr>
      <a:lvl4pPr marL="1600200" indent="-228600" algn="l" defTabSz="914400" rtl="0" eaLnBrk="1" latinLnBrk="0" hangingPunct="1">
        <a:lnSpc>
          <a:spcPct val="90000"/>
        </a:lnSpc>
        <a:spcBef>
          <a:spcPts val="500"/>
        </a:spcBef>
        <a:buFont typeface="Arial"/>
        <a:buChar char="•"/>
        <a:defRPr sz="1800" kern="1200" baseline="0">
          <a:solidFill>
            <a:schemeClr val="bg1"/>
          </a:solidFill>
          <a:latin typeface="KievitPro-Regular" charset="0"/>
          <a:ea typeface="+mn-ea"/>
          <a:cs typeface="+mn-cs"/>
        </a:defRPr>
      </a:lvl4pPr>
      <a:lvl5pPr marL="2057400" indent="-228600" algn="l" defTabSz="914400" rtl="0" eaLnBrk="1" latinLnBrk="0" hangingPunct="1">
        <a:lnSpc>
          <a:spcPct val="90000"/>
        </a:lnSpc>
        <a:spcBef>
          <a:spcPts val="500"/>
        </a:spcBef>
        <a:buFont typeface="Arial"/>
        <a:buChar char="•"/>
        <a:defRPr sz="1800" kern="1200" baseline="0">
          <a:solidFill>
            <a:schemeClr val="bg1"/>
          </a:solidFill>
          <a:latin typeface="KievitPro-Regular"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hyperlink" Target="mailto:first.lastname@oregonstate.edu" TargetMode="Externa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Picture Placeholder 17"/>
          <p:cNvSpPr>
            <a:spLocks noGrp="1"/>
          </p:cNvSpPr>
          <p:nvPr>
            <p:ph type="pic" sz="quarter" idx="10"/>
          </p:nvPr>
        </p:nvSpPr>
        <p:spPr/>
      </p:sp>
      <p:sp>
        <p:nvSpPr>
          <p:cNvPr id="2" name="Title 1"/>
          <p:cNvSpPr>
            <a:spLocks noGrp="1"/>
          </p:cNvSpPr>
          <p:nvPr>
            <p:ph type="ctrTitle"/>
          </p:nvPr>
        </p:nvSpPr>
        <p:spPr/>
        <p:txBody>
          <a:bodyPr/>
          <a:lstStyle/>
          <a:p>
            <a:r>
              <a:rPr lang="en-US" dirty="0" smtClean="0"/>
              <a:t>Headline or title of presentation</a:t>
            </a:r>
            <a:endParaRPr lang="en-US" dirty="0"/>
          </a:p>
        </p:txBody>
      </p:sp>
      <p:sp>
        <p:nvSpPr>
          <p:cNvPr id="3" name="Subtitle 2"/>
          <p:cNvSpPr>
            <a:spLocks noGrp="1"/>
          </p:cNvSpPr>
          <p:nvPr>
            <p:ph type="subTitle" idx="1"/>
          </p:nvPr>
        </p:nvSpPr>
        <p:spPr/>
        <p:txBody>
          <a:bodyPr/>
          <a:lstStyle/>
          <a:p>
            <a:r>
              <a:rPr lang="en-US" smtClean="0"/>
              <a:t>College of Science | Department Name</a:t>
            </a:r>
            <a:endParaRPr lang="en-US" dirty="0"/>
          </a:p>
        </p:txBody>
      </p:sp>
      <p:sp>
        <p:nvSpPr>
          <p:cNvPr id="6" name="Subtitle 2"/>
          <p:cNvSpPr txBox="1">
            <a:spLocks/>
          </p:cNvSpPr>
          <p:nvPr/>
        </p:nvSpPr>
        <p:spPr>
          <a:xfrm>
            <a:off x="1066801" y="5765634"/>
            <a:ext cx="3438524" cy="892552"/>
          </a:xfrm>
          <a:prstGeom prst="rect">
            <a:avLst/>
          </a:prstGeom>
        </p:spPr>
        <p:txBody>
          <a:bodyPr vert="horz" lIns="0" tIns="0" rIns="0" bIns="0" rtlCol="0">
            <a:spAutoFit/>
          </a:bodyPr>
          <a:lstStyle>
            <a:lvl1pPr marL="0" indent="0" algn="l" defTabSz="914400" rtl="0" eaLnBrk="1" latinLnBrk="0" hangingPunct="1">
              <a:lnSpc>
                <a:spcPts val="1800"/>
              </a:lnSpc>
              <a:spcBef>
                <a:spcPts val="1000"/>
              </a:spcBef>
              <a:buFont typeface="Arial"/>
              <a:buNone/>
              <a:defRPr sz="2000" kern="1200" baseline="0">
                <a:solidFill>
                  <a:schemeClr val="bg1"/>
                </a:solidFill>
                <a:latin typeface="Georgia" panose="02040502050405020303" pitchFamily="18" charset="0"/>
                <a:ea typeface="+mn-ea"/>
                <a:cs typeface="+mn-cs"/>
              </a:defRPr>
            </a:lvl1pPr>
            <a:lvl2pPr marL="457200" indent="0" algn="ctr" defTabSz="914400" rtl="0" eaLnBrk="1" latinLnBrk="0" hangingPunct="1">
              <a:lnSpc>
                <a:spcPct val="90000"/>
              </a:lnSpc>
              <a:spcBef>
                <a:spcPts val="500"/>
              </a:spcBef>
              <a:buFont typeface="Arial"/>
              <a:buNone/>
              <a:defRPr sz="2000" kern="1200" baseline="0">
                <a:solidFill>
                  <a:schemeClr val="bg1"/>
                </a:solidFill>
                <a:latin typeface="KievitPro-Regular" charset="0"/>
                <a:ea typeface="+mn-ea"/>
                <a:cs typeface="+mn-cs"/>
              </a:defRPr>
            </a:lvl2pPr>
            <a:lvl3pPr marL="914400" indent="0" algn="ctr" defTabSz="914400" rtl="0" eaLnBrk="1" latinLnBrk="0" hangingPunct="1">
              <a:lnSpc>
                <a:spcPct val="90000"/>
              </a:lnSpc>
              <a:spcBef>
                <a:spcPts val="500"/>
              </a:spcBef>
              <a:buFont typeface="Arial"/>
              <a:buNone/>
              <a:defRPr sz="1800" kern="1200" baseline="0">
                <a:solidFill>
                  <a:schemeClr val="bg1"/>
                </a:solidFill>
                <a:latin typeface="KievitPro-Regular" charset="0"/>
                <a:ea typeface="+mn-ea"/>
                <a:cs typeface="+mn-cs"/>
              </a:defRPr>
            </a:lvl3pPr>
            <a:lvl4pPr marL="1371600" indent="0" algn="ctr" defTabSz="914400" rtl="0" eaLnBrk="1" latinLnBrk="0" hangingPunct="1">
              <a:lnSpc>
                <a:spcPct val="90000"/>
              </a:lnSpc>
              <a:spcBef>
                <a:spcPts val="500"/>
              </a:spcBef>
              <a:buFont typeface="Arial"/>
              <a:buNone/>
              <a:defRPr sz="1600" kern="1200" baseline="0">
                <a:solidFill>
                  <a:schemeClr val="bg1"/>
                </a:solidFill>
                <a:latin typeface="KievitPro-Regular" charset="0"/>
                <a:ea typeface="+mn-ea"/>
                <a:cs typeface="+mn-cs"/>
              </a:defRPr>
            </a:lvl4pPr>
            <a:lvl5pPr marL="1828800" indent="0" algn="ctr" defTabSz="914400" rtl="0" eaLnBrk="1" latinLnBrk="0" hangingPunct="1">
              <a:lnSpc>
                <a:spcPct val="90000"/>
              </a:lnSpc>
              <a:spcBef>
                <a:spcPts val="500"/>
              </a:spcBef>
              <a:buFont typeface="Arial"/>
              <a:buNone/>
              <a:defRPr sz="1600" kern="1200" baseline="0">
                <a:solidFill>
                  <a:schemeClr val="bg1"/>
                </a:solidFill>
                <a:latin typeface="KievitPro-Regular" charset="0"/>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nSpc>
                <a:spcPct val="100000"/>
              </a:lnSpc>
              <a:spcBef>
                <a:spcPts val="600"/>
              </a:spcBef>
            </a:pPr>
            <a:r>
              <a:rPr lang="en-US" sz="1600" b="1" dirty="0" smtClean="0">
                <a:latin typeface="+mn-lt"/>
              </a:rPr>
              <a:t>First </a:t>
            </a:r>
            <a:r>
              <a:rPr lang="en-US" sz="1600" b="1" dirty="0" err="1" smtClean="0">
                <a:latin typeface="+mn-lt"/>
              </a:rPr>
              <a:t>Lastname</a:t>
            </a:r>
            <a:endParaRPr lang="en-US" sz="1600" b="1" dirty="0" smtClean="0">
              <a:latin typeface="+mn-lt"/>
            </a:endParaRPr>
          </a:p>
          <a:p>
            <a:pPr>
              <a:lnSpc>
                <a:spcPct val="100000"/>
              </a:lnSpc>
              <a:spcBef>
                <a:spcPts val="600"/>
              </a:spcBef>
            </a:pPr>
            <a:r>
              <a:rPr lang="en-US" sz="1600" dirty="0" smtClean="0">
                <a:latin typeface="+mn-lt"/>
              </a:rPr>
              <a:t>Location</a:t>
            </a:r>
          </a:p>
          <a:p>
            <a:pPr>
              <a:lnSpc>
                <a:spcPct val="100000"/>
              </a:lnSpc>
              <a:spcBef>
                <a:spcPts val="600"/>
              </a:spcBef>
            </a:pPr>
            <a:r>
              <a:rPr lang="en-US" sz="1600" dirty="0" smtClean="0">
                <a:latin typeface="+mn-lt"/>
              </a:rPr>
              <a:t>Date</a:t>
            </a:r>
            <a:endParaRPr lang="en-US" sz="1600" dirty="0">
              <a:latin typeface="+mn-lt"/>
            </a:endParaRPr>
          </a:p>
        </p:txBody>
      </p:sp>
    </p:spTree>
    <p:extLst>
      <p:ext uri="{BB962C8B-B14F-4D97-AF65-F5344CB8AC3E}">
        <p14:creationId xmlns:p14="http://schemas.microsoft.com/office/powerpoint/2010/main" val="20873226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Georgia size 44</a:t>
            </a:r>
            <a:endParaRPr lang="en-US" dirty="0"/>
          </a:p>
        </p:txBody>
      </p:sp>
      <p:sp>
        <p:nvSpPr>
          <p:cNvPr id="3" name="Text Placeholder 2"/>
          <p:cNvSpPr>
            <a:spLocks noGrp="1"/>
          </p:cNvSpPr>
          <p:nvPr>
            <p:ph type="body" idx="1"/>
          </p:nvPr>
        </p:nvSpPr>
        <p:spPr/>
        <p:txBody>
          <a:bodyPr/>
          <a:lstStyle/>
          <a:p>
            <a:r>
              <a:rPr lang="en-US" smtClean="0"/>
              <a:t>Bold Subhead size 24</a:t>
            </a:r>
            <a:endParaRPr lang="en-US" dirty="0"/>
          </a:p>
        </p:txBody>
      </p:sp>
      <p:sp>
        <p:nvSpPr>
          <p:cNvPr id="4" name="Content Placeholder 3"/>
          <p:cNvSpPr>
            <a:spLocks noGrp="1"/>
          </p:cNvSpPr>
          <p:nvPr>
            <p:ph sz="half" idx="2"/>
          </p:nvPr>
        </p:nvSpPr>
        <p:spPr/>
        <p:txBody>
          <a:bodyPr/>
          <a:lstStyle/>
          <a:p>
            <a:r>
              <a:rPr lang="en-US" smtClean="0"/>
              <a:t>Description. Verdana size 28 (approx. 40 words) Um nist, torio. Tusciur raestectiam et et mos rera volum ciligendit ipsam videnditiunt rae eume optatio ducipietur?</a:t>
            </a:r>
          </a:p>
          <a:p>
            <a:endParaRPr lang="en-US" dirty="0"/>
          </a:p>
        </p:txBody>
      </p:sp>
      <p:sp>
        <p:nvSpPr>
          <p:cNvPr id="5" name="Text Placeholder 4"/>
          <p:cNvSpPr>
            <a:spLocks noGrp="1"/>
          </p:cNvSpPr>
          <p:nvPr>
            <p:ph type="body" sz="quarter" idx="3"/>
          </p:nvPr>
        </p:nvSpPr>
        <p:spPr/>
        <p:txBody>
          <a:bodyPr/>
          <a:lstStyle/>
          <a:p>
            <a:r>
              <a:rPr lang="en-US" dirty="0" smtClean="0"/>
              <a:t>Bold Subhead size 24</a:t>
            </a:r>
            <a:endParaRPr lang="en-US" dirty="0"/>
          </a:p>
        </p:txBody>
      </p:sp>
      <p:sp>
        <p:nvSpPr>
          <p:cNvPr id="6" name="Content Placeholder 5"/>
          <p:cNvSpPr>
            <a:spLocks noGrp="1"/>
          </p:cNvSpPr>
          <p:nvPr>
            <p:ph sz="quarter" idx="4"/>
          </p:nvPr>
        </p:nvSpPr>
        <p:spPr/>
        <p:txBody>
          <a:bodyPr/>
          <a:lstStyle/>
          <a:p>
            <a:r>
              <a:rPr lang="en-US" smtClean="0"/>
              <a:t>Bullet. First point</a:t>
            </a:r>
          </a:p>
          <a:p>
            <a:r>
              <a:rPr lang="en-US" smtClean="0"/>
              <a:t>Bullet. Second point</a:t>
            </a:r>
          </a:p>
          <a:p>
            <a:r>
              <a:rPr lang="en-US" smtClean="0"/>
              <a:t>Bullet. Third point</a:t>
            </a:r>
          </a:p>
          <a:p>
            <a:r>
              <a:rPr lang="en-US" smtClean="0"/>
              <a:t>Bullet. Fourth point</a:t>
            </a:r>
          </a:p>
          <a:p>
            <a:r>
              <a:rPr lang="en-US" smtClean="0"/>
              <a:t>Bullet. Conclusion</a:t>
            </a:r>
          </a:p>
          <a:p>
            <a:r>
              <a:rPr lang="en-US" smtClean="0"/>
              <a:t>Bullet. Sources</a:t>
            </a:r>
          </a:p>
          <a:p>
            <a:endParaRPr lang="en-US" dirty="0"/>
          </a:p>
        </p:txBody>
      </p:sp>
      <p:sp>
        <p:nvSpPr>
          <p:cNvPr id="7" name="Footer Placeholder 6"/>
          <p:cNvSpPr>
            <a:spLocks noGrp="1"/>
          </p:cNvSpPr>
          <p:nvPr>
            <p:ph type="ftr" sz="quarter" idx="11"/>
          </p:nvPr>
        </p:nvSpPr>
        <p:spPr/>
        <p:txBody>
          <a:bodyPr/>
          <a:lstStyle/>
          <a:p>
            <a:r>
              <a:rPr lang="en-US" smtClean="0"/>
              <a:t>OREGON STATE UNIVERSITY | College of Science</a:t>
            </a:r>
            <a:endParaRPr lang="en-US" dirty="0"/>
          </a:p>
        </p:txBody>
      </p:sp>
      <p:sp>
        <p:nvSpPr>
          <p:cNvPr id="8" name="Slide Number Placeholder 7"/>
          <p:cNvSpPr>
            <a:spLocks noGrp="1"/>
          </p:cNvSpPr>
          <p:nvPr>
            <p:ph type="sldNum" sz="quarter" idx="12"/>
          </p:nvPr>
        </p:nvSpPr>
        <p:spPr/>
        <p:txBody>
          <a:bodyPr/>
          <a:lstStyle/>
          <a:p>
            <a:fld id="{AAB6004F-53F9-E74D-AC89-56EA63355CB3}" type="slidenum">
              <a:rPr lang="en-US" smtClean="0"/>
              <a:pPr/>
              <a:t>9</a:t>
            </a:fld>
            <a:endParaRPr lang="en-US" dirty="0"/>
          </a:p>
        </p:txBody>
      </p:sp>
      <p:sp>
        <p:nvSpPr>
          <p:cNvPr id="24" name="Text Placeholder 23"/>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954851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Georgia size 44</a:t>
            </a:r>
            <a:endParaRPr lang="en-US" dirty="0"/>
          </a:p>
        </p:txBody>
      </p:sp>
      <p:sp>
        <p:nvSpPr>
          <p:cNvPr id="3" name="Content Placeholder 2"/>
          <p:cNvSpPr>
            <a:spLocks noGrp="1"/>
          </p:cNvSpPr>
          <p:nvPr>
            <p:ph idx="1"/>
          </p:nvPr>
        </p:nvSpPr>
        <p:spPr/>
        <p:txBody>
          <a:bodyPr/>
          <a:lstStyle/>
          <a:p>
            <a:r>
              <a:rPr lang="en-US" smtClean="0"/>
              <a:t>Description. Um nist, torio. Tusciur raestectiam et et mos rera volum reptis name vel is que sitas desci conseque qui verfero vel estibusdamus dolendi blabores re nobitiat alitiur sequodi ciligendit ipsam videnditiunt rae eume optatio ducipietur?</a:t>
            </a:r>
            <a:endParaRPr lang="en-US" dirty="0"/>
          </a:p>
        </p:txBody>
      </p:sp>
      <p:sp>
        <p:nvSpPr>
          <p:cNvPr id="4" name="Footer Placeholder 3"/>
          <p:cNvSpPr>
            <a:spLocks noGrp="1"/>
          </p:cNvSpPr>
          <p:nvPr>
            <p:ph type="ftr" sz="quarter" idx="11"/>
          </p:nvPr>
        </p:nvSpPr>
        <p:spPr/>
        <p:txBody>
          <a:bodyPr/>
          <a:lstStyle/>
          <a:p>
            <a:r>
              <a:rPr lang="en-US" smtClean="0"/>
              <a:t>OREGON STATE UNIVERSITY | College of Science</a:t>
            </a:r>
            <a:endParaRPr lang="en-US" dirty="0"/>
          </a:p>
        </p:txBody>
      </p:sp>
      <p:sp>
        <p:nvSpPr>
          <p:cNvPr id="5" name="Slide Number Placeholder 4"/>
          <p:cNvSpPr>
            <a:spLocks noGrp="1"/>
          </p:cNvSpPr>
          <p:nvPr>
            <p:ph type="sldNum" sz="quarter" idx="12"/>
          </p:nvPr>
        </p:nvSpPr>
        <p:spPr/>
        <p:txBody>
          <a:bodyPr/>
          <a:lstStyle/>
          <a:p>
            <a:fld id="{AAB6004F-53F9-E74D-AC89-56EA63355CB3}" type="slidenum">
              <a:rPr lang="en-US" smtClean="0"/>
              <a:pPr/>
              <a:t>10</a:t>
            </a:fld>
            <a:endParaRPr lang="en-US" dirty="0"/>
          </a:p>
        </p:txBody>
      </p:sp>
      <p:sp>
        <p:nvSpPr>
          <p:cNvPr id="20" name="Text Placeholder 19"/>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515340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icture Placeholder 4"/>
          <p:cNvSpPr>
            <a:spLocks noGrp="1"/>
          </p:cNvSpPr>
          <p:nvPr>
            <p:ph type="pic" idx="1"/>
          </p:nvPr>
        </p:nvSpPr>
        <p:spPr/>
      </p:sp>
    </p:spTree>
    <p:extLst>
      <p:ext uri="{BB962C8B-B14F-4D97-AF65-F5344CB8AC3E}">
        <p14:creationId xmlns:p14="http://schemas.microsoft.com/office/powerpoint/2010/main" val="750547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Georgia size 32</a:t>
            </a:r>
            <a:endParaRPr lang="en-US" dirty="0"/>
          </a:p>
        </p:txBody>
      </p:sp>
      <p:sp>
        <p:nvSpPr>
          <p:cNvPr id="18" name="Content Placeholder 17"/>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pPr>
              <a:lnSpc>
                <a:spcPct val="100000"/>
              </a:lnSpc>
            </a:pPr>
            <a:r>
              <a:rPr lang="en-US" dirty="0" smtClean="0"/>
              <a:t>Description. Um </a:t>
            </a:r>
            <a:r>
              <a:rPr lang="en-US" dirty="0" err="1" smtClean="0"/>
              <a:t>nist</a:t>
            </a:r>
            <a:r>
              <a:rPr lang="en-US" dirty="0" smtClean="0"/>
              <a:t>, </a:t>
            </a:r>
            <a:r>
              <a:rPr lang="en-US" dirty="0" err="1" smtClean="0"/>
              <a:t>torio</a:t>
            </a:r>
            <a:r>
              <a:rPr lang="en-US" dirty="0" smtClean="0"/>
              <a:t>. </a:t>
            </a:r>
            <a:r>
              <a:rPr lang="en-US" dirty="0" err="1" smtClean="0"/>
              <a:t>Tusciur</a:t>
            </a:r>
            <a:r>
              <a:rPr lang="en-US" dirty="0" smtClean="0"/>
              <a:t> </a:t>
            </a:r>
            <a:r>
              <a:rPr lang="en-US" dirty="0" err="1" smtClean="0"/>
              <a:t>raestectiam</a:t>
            </a:r>
            <a:r>
              <a:rPr lang="en-US" dirty="0" smtClean="0"/>
              <a:t> et </a:t>
            </a:r>
            <a:r>
              <a:rPr lang="en-US" dirty="0" err="1" smtClean="0"/>
              <a:t>et</a:t>
            </a:r>
            <a:r>
              <a:rPr lang="en-US" dirty="0" smtClean="0"/>
              <a:t> </a:t>
            </a:r>
            <a:r>
              <a:rPr lang="en-US" dirty="0" err="1" smtClean="0"/>
              <a:t>mos</a:t>
            </a:r>
            <a:r>
              <a:rPr lang="en-US" dirty="0" smtClean="0"/>
              <a:t> </a:t>
            </a:r>
            <a:r>
              <a:rPr lang="en-US" dirty="0" err="1" smtClean="0"/>
              <a:t>rera</a:t>
            </a:r>
            <a:r>
              <a:rPr lang="en-US" dirty="0" smtClean="0"/>
              <a:t> </a:t>
            </a:r>
            <a:r>
              <a:rPr lang="en-US" dirty="0" err="1" smtClean="0"/>
              <a:t>volum</a:t>
            </a:r>
            <a:r>
              <a:rPr lang="en-US" dirty="0" smtClean="0"/>
              <a:t> </a:t>
            </a:r>
            <a:r>
              <a:rPr lang="en-US" dirty="0" err="1" smtClean="0"/>
              <a:t>reptis</a:t>
            </a:r>
            <a:r>
              <a:rPr lang="en-US" dirty="0" smtClean="0"/>
              <a:t> name </a:t>
            </a:r>
            <a:r>
              <a:rPr lang="en-US" dirty="0" err="1" smtClean="0"/>
              <a:t>vel</a:t>
            </a:r>
            <a:r>
              <a:rPr lang="en-US" dirty="0" smtClean="0"/>
              <a:t> is que </a:t>
            </a:r>
            <a:r>
              <a:rPr lang="en-US" dirty="0" err="1" smtClean="0"/>
              <a:t>sitas</a:t>
            </a:r>
            <a:r>
              <a:rPr lang="en-US" dirty="0" smtClean="0"/>
              <a:t> </a:t>
            </a:r>
            <a:r>
              <a:rPr lang="en-US" dirty="0" err="1" smtClean="0"/>
              <a:t>desci</a:t>
            </a:r>
            <a:r>
              <a:rPr lang="en-US" dirty="0" smtClean="0"/>
              <a:t> </a:t>
            </a:r>
            <a:r>
              <a:rPr lang="en-US" dirty="0" err="1" smtClean="0"/>
              <a:t>conseque</a:t>
            </a:r>
            <a:r>
              <a:rPr lang="en-US" dirty="0" smtClean="0"/>
              <a:t> qui </a:t>
            </a:r>
            <a:r>
              <a:rPr lang="en-US" dirty="0" err="1" smtClean="0"/>
              <a:t>verfero</a:t>
            </a:r>
            <a:r>
              <a:rPr lang="en-US" dirty="0" smtClean="0"/>
              <a:t> </a:t>
            </a:r>
            <a:r>
              <a:rPr lang="en-US" dirty="0" err="1" smtClean="0"/>
              <a:t>vel</a:t>
            </a:r>
            <a:r>
              <a:rPr lang="en-US" dirty="0" smtClean="0"/>
              <a:t> </a:t>
            </a:r>
            <a:r>
              <a:rPr lang="en-US" dirty="0" err="1" smtClean="0"/>
              <a:t>estibusdamus</a:t>
            </a:r>
            <a:r>
              <a:rPr lang="en-US" dirty="0" smtClean="0"/>
              <a:t> </a:t>
            </a:r>
            <a:r>
              <a:rPr lang="en-US" dirty="0" err="1" smtClean="0"/>
              <a:t>dolendi</a:t>
            </a:r>
            <a:r>
              <a:rPr lang="en-US" dirty="0" smtClean="0"/>
              <a:t> </a:t>
            </a:r>
            <a:r>
              <a:rPr lang="en-US" dirty="0" err="1" smtClean="0"/>
              <a:t>blabores</a:t>
            </a:r>
            <a:r>
              <a:rPr lang="en-US" dirty="0" smtClean="0"/>
              <a:t> re </a:t>
            </a:r>
            <a:r>
              <a:rPr lang="en-US" dirty="0" err="1" smtClean="0"/>
              <a:t>nobitiat</a:t>
            </a:r>
            <a:r>
              <a:rPr lang="en-US" dirty="0" smtClean="0"/>
              <a:t> </a:t>
            </a:r>
            <a:r>
              <a:rPr lang="en-US" dirty="0" err="1" smtClean="0"/>
              <a:t>alitiur</a:t>
            </a:r>
            <a:r>
              <a:rPr lang="en-US" dirty="0" smtClean="0"/>
              <a:t> </a:t>
            </a:r>
            <a:r>
              <a:rPr lang="en-US" dirty="0" err="1" smtClean="0"/>
              <a:t>sequodi</a:t>
            </a:r>
            <a:r>
              <a:rPr lang="en-US" dirty="0" smtClean="0"/>
              <a:t> </a:t>
            </a:r>
            <a:r>
              <a:rPr lang="en-US" dirty="0" err="1" smtClean="0"/>
              <a:t>ciligendit</a:t>
            </a:r>
            <a:r>
              <a:rPr lang="en-US" dirty="0" smtClean="0"/>
              <a:t> </a:t>
            </a:r>
            <a:r>
              <a:rPr lang="en-US" dirty="0" err="1" smtClean="0"/>
              <a:t>ipsam</a:t>
            </a:r>
            <a:r>
              <a:rPr lang="en-US" dirty="0" smtClean="0"/>
              <a:t> </a:t>
            </a:r>
            <a:r>
              <a:rPr lang="en-US" dirty="0" err="1" smtClean="0"/>
              <a:t>videnditiunt</a:t>
            </a:r>
            <a:r>
              <a:rPr lang="en-US" dirty="0" smtClean="0"/>
              <a:t> </a:t>
            </a:r>
            <a:r>
              <a:rPr lang="en-US" dirty="0" err="1" smtClean="0"/>
              <a:t>rae</a:t>
            </a:r>
            <a:r>
              <a:rPr lang="en-US" dirty="0" smtClean="0"/>
              <a:t> </a:t>
            </a:r>
            <a:r>
              <a:rPr lang="en-US" dirty="0" err="1" smtClean="0"/>
              <a:t>eume</a:t>
            </a:r>
            <a:r>
              <a:rPr lang="en-US" dirty="0" smtClean="0"/>
              <a:t> </a:t>
            </a:r>
            <a:r>
              <a:rPr lang="en-US" dirty="0" err="1" smtClean="0"/>
              <a:t>optatio</a:t>
            </a:r>
            <a:r>
              <a:rPr lang="en-US" dirty="0" smtClean="0"/>
              <a:t> </a:t>
            </a:r>
            <a:r>
              <a:rPr lang="en-US" dirty="0" err="1" smtClean="0"/>
              <a:t>ducipietur</a:t>
            </a:r>
            <a:r>
              <a:rPr lang="en-US" dirty="0" smtClean="0"/>
              <a:t>?</a:t>
            </a:r>
          </a:p>
          <a:p>
            <a:pPr>
              <a:lnSpc>
                <a:spcPct val="100000"/>
              </a:lnSpc>
            </a:pPr>
            <a:endParaRPr lang="en-US" dirty="0"/>
          </a:p>
        </p:txBody>
      </p:sp>
      <p:sp>
        <p:nvSpPr>
          <p:cNvPr id="5" name="Footer Placeholder 4"/>
          <p:cNvSpPr>
            <a:spLocks noGrp="1"/>
          </p:cNvSpPr>
          <p:nvPr>
            <p:ph type="ftr" sz="quarter" idx="11"/>
          </p:nvPr>
        </p:nvSpPr>
        <p:spPr/>
        <p:txBody>
          <a:bodyPr/>
          <a:lstStyle/>
          <a:p>
            <a:r>
              <a:rPr lang="en-US" smtClean="0"/>
              <a:t>OREGON STATE UNIVERSITY | College of Science</a:t>
            </a:r>
            <a:endParaRPr lang="en-US" dirty="0"/>
          </a:p>
        </p:txBody>
      </p:sp>
      <p:sp>
        <p:nvSpPr>
          <p:cNvPr id="6" name="Slide Number Placeholder 5"/>
          <p:cNvSpPr>
            <a:spLocks noGrp="1"/>
          </p:cNvSpPr>
          <p:nvPr>
            <p:ph type="sldNum" sz="quarter" idx="12"/>
          </p:nvPr>
        </p:nvSpPr>
        <p:spPr/>
        <p:txBody>
          <a:bodyPr/>
          <a:lstStyle/>
          <a:p>
            <a:fld id="{AAB6004F-53F9-E74D-AC89-56EA63355CB3}" type="slidenum">
              <a:rPr lang="en-US" smtClean="0"/>
              <a:pPr/>
              <a:t>12</a:t>
            </a:fld>
            <a:endParaRPr lang="en-US" dirty="0"/>
          </a:p>
        </p:txBody>
      </p:sp>
      <p:sp>
        <p:nvSpPr>
          <p:cNvPr id="19" name="Text Placeholder 18"/>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231359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Georgia size 32</a:t>
            </a:r>
            <a:endParaRPr lang="en-US" dirty="0"/>
          </a:p>
        </p:txBody>
      </p:sp>
      <p:sp>
        <p:nvSpPr>
          <p:cNvPr id="18" name="Picture Placeholder 17"/>
          <p:cNvSpPr>
            <a:spLocks noGrp="1"/>
          </p:cNvSpPr>
          <p:nvPr>
            <p:ph type="pic" idx="1"/>
          </p:nvPr>
        </p:nvSpPr>
        <p:spPr/>
      </p:sp>
      <p:sp>
        <p:nvSpPr>
          <p:cNvPr id="4" name="Text Placeholder 3"/>
          <p:cNvSpPr>
            <a:spLocks noGrp="1"/>
          </p:cNvSpPr>
          <p:nvPr>
            <p:ph type="body" sz="half" idx="2"/>
          </p:nvPr>
        </p:nvSpPr>
        <p:spPr/>
        <p:txBody>
          <a:bodyPr/>
          <a:lstStyle/>
          <a:p>
            <a:pPr>
              <a:lnSpc>
                <a:spcPct val="100000"/>
              </a:lnSpc>
            </a:pPr>
            <a:r>
              <a:rPr lang="en-US" smtClean="0"/>
              <a:t>Description. Um nist, torio. Tusciur raestectiam et et mos rera volum reptis name vel is que sitas desci conseque qui verfero vel estibusdamus dolendi blabores re nobitiat alitiur sequodi ciligendit ipsam videnditiunt rae eume optatio ducipietur?</a:t>
            </a:r>
            <a:endParaRPr lang="en-US" dirty="0"/>
          </a:p>
        </p:txBody>
      </p:sp>
      <p:sp>
        <p:nvSpPr>
          <p:cNvPr id="5" name="Footer Placeholder 4"/>
          <p:cNvSpPr>
            <a:spLocks noGrp="1"/>
          </p:cNvSpPr>
          <p:nvPr>
            <p:ph type="ftr" sz="quarter" idx="11"/>
          </p:nvPr>
        </p:nvSpPr>
        <p:spPr/>
        <p:txBody>
          <a:bodyPr/>
          <a:lstStyle/>
          <a:p>
            <a:r>
              <a:rPr lang="en-US" smtClean="0"/>
              <a:t>OREGON STATE UNIVERSITY | College of Science</a:t>
            </a:r>
            <a:endParaRPr lang="en-US" dirty="0"/>
          </a:p>
        </p:txBody>
      </p:sp>
      <p:sp>
        <p:nvSpPr>
          <p:cNvPr id="6" name="Slide Number Placeholder 5"/>
          <p:cNvSpPr>
            <a:spLocks noGrp="1"/>
          </p:cNvSpPr>
          <p:nvPr>
            <p:ph type="sldNum" sz="quarter" idx="12"/>
          </p:nvPr>
        </p:nvSpPr>
        <p:spPr/>
        <p:txBody>
          <a:bodyPr/>
          <a:lstStyle/>
          <a:p>
            <a:fld id="{AAB6004F-53F9-E74D-AC89-56EA63355CB3}" type="slidenum">
              <a:rPr lang="en-US" smtClean="0"/>
              <a:pPr/>
              <a:t>13</a:t>
            </a:fld>
            <a:endParaRPr lang="en-US" dirty="0"/>
          </a:p>
        </p:txBody>
      </p:sp>
      <p:sp>
        <p:nvSpPr>
          <p:cNvPr id="19" name="Text Placeholder 18"/>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1414358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Questions?</a:t>
            </a:r>
            <a:endParaRPr lang="en-US" dirty="0"/>
          </a:p>
        </p:txBody>
      </p:sp>
      <p:sp>
        <p:nvSpPr>
          <p:cNvPr id="11" name="Text Placeholder 10"/>
          <p:cNvSpPr>
            <a:spLocks noGrp="1"/>
          </p:cNvSpPr>
          <p:nvPr>
            <p:ph type="body" idx="1"/>
          </p:nvPr>
        </p:nvSpPr>
        <p:spPr/>
        <p:txBody>
          <a:bodyPr/>
          <a:lstStyle/>
          <a:p>
            <a:r>
              <a:rPr lang="en-US" b="1" smtClean="0"/>
              <a:t>First Lastname</a:t>
            </a:r>
          </a:p>
          <a:p>
            <a:r>
              <a:rPr lang="en-US" smtClean="0"/>
              <a:t>Title</a:t>
            </a:r>
          </a:p>
          <a:p>
            <a:r>
              <a:rPr lang="en-US" smtClean="0"/>
              <a:t>Department</a:t>
            </a:r>
          </a:p>
          <a:p>
            <a:endParaRPr lang="en-US" smtClean="0"/>
          </a:p>
          <a:p>
            <a:r>
              <a:rPr lang="en-US" smtClean="0"/>
              <a:t>Email: </a:t>
            </a:r>
            <a:r>
              <a:rPr lang="en-US" smtClean="0">
                <a:hlinkClick r:id="rId2"/>
              </a:rPr>
              <a:t>first.lastname@oregonstate.edu</a:t>
            </a:r>
            <a:endParaRPr lang="en-US" dirty="0" smtClean="0"/>
          </a:p>
        </p:txBody>
      </p:sp>
      <p:sp>
        <p:nvSpPr>
          <p:cNvPr id="2" name="Picture Placeholder 1"/>
          <p:cNvSpPr>
            <a:spLocks noGrp="1"/>
          </p:cNvSpPr>
          <p:nvPr>
            <p:ph type="pic" sz="quarter" idx="10"/>
          </p:nvPr>
        </p:nvSpPr>
        <p:spPr/>
      </p:sp>
    </p:spTree>
    <p:extLst>
      <p:ext uri="{BB962C8B-B14F-4D97-AF65-F5344CB8AC3E}">
        <p14:creationId xmlns:p14="http://schemas.microsoft.com/office/powerpoint/2010/main" val="1315294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066801" y="544353"/>
            <a:ext cx="10058400" cy="456108"/>
          </a:xfrm>
          <a:prstGeom prst="rect">
            <a:avLst/>
          </a:prstGeom>
        </p:spPr>
        <p:txBody>
          <a:bodyPr lIns="0" tIns="0" rIns="0" bIns="0">
            <a:normAutofit/>
          </a:bodyPr>
          <a:lstStyle>
            <a:lvl1pPr marL="0" indent="0" algn="l" defTabSz="914400" rtl="0" eaLnBrk="1" latinLnBrk="0" hangingPunct="1">
              <a:lnSpc>
                <a:spcPts val="1800"/>
              </a:lnSpc>
              <a:spcBef>
                <a:spcPts val="1000"/>
              </a:spcBef>
              <a:buFont typeface="Arial"/>
              <a:buNone/>
              <a:defRPr sz="2000" kern="1200" baseline="0">
                <a:solidFill>
                  <a:schemeClr val="bg1"/>
                </a:solidFill>
                <a:latin typeface="Georgia" panose="02040502050405020303" pitchFamily="18" charset="0"/>
                <a:ea typeface="+mn-ea"/>
                <a:cs typeface="+mn-cs"/>
              </a:defRPr>
            </a:lvl1pPr>
            <a:lvl2pPr marL="457200" indent="0" algn="ctr" defTabSz="914400" rtl="0" eaLnBrk="1" latinLnBrk="0" hangingPunct="1">
              <a:lnSpc>
                <a:spcPct val="90000"/>
              </a:lnSpc>
              <a:spcBef>
                <a:spcPts val="500"/>
              </a:spcBef>
              <a:buFont typeface="Arial"/>
              <a:buNone/>
              <a:defRPr sz="2000" kern="1200" baseline="0">
                <a:solidFill>
                  <a:schemeClr val="bg1"/>
                </a:solidFill>
                <a:latin typeface="KievitPro-Regular" charset="0"/>
                <a:ea typeface="+mn-ea"/>
                <a:cs typeface="+mn-cs"/>
              </a:defRPr>
            </a:lvl2pPr>
            <a:lvl3pPr marL="914400" indent="0" algn="ctr" defTabSz="914400" rtl="0" eaLnBrk="1" latinLnBrk="0" hangingPunct="1">
              <a:lnSpc>
                <a:spcPct val="90000"/>
              </a:lnSpc>
              <a:spcBef>
                <a:spcPts val="500"/>
              </a:spcBef>
              <a:buFont typeface="Arial"/>
              <a:buNone/>
              <a:defRPr sz="1800" kern="1200" baseline="0">
                <a:solidFill>
                  <a:schemeClr val="bg1"/>
                </a:solidFill>
                <a:latin typeface="KievitPro-Regular" charset="0"/>
                <a:ea typeface="+mn-ea"/>
                <a:cs typeface="+mn-cs"/>
              </a:defRPr>
            </a:lvl3pPr>
            <a:lvl4pPr marL="1371600" indent="0" algn="ctr" defTabSz="914400" rtl="0" eaLnBrk="1" latinLnBrk="0" hangingPunct="1">
              <a:lnSpc>
                <a:spcPct val="90000"/>
              </a:lnSpc>
              <a:spcBef>
                <a:spcPts val="500"/>
              </a:spcBef>
              <a:buFont typeface="Arial"/>
              <a:buNone/>
              <a:defRPr sz="1600" kern="1200" baseline="0">
                <a:solidFill>
                  <a:schemeClr val="bg1"/>
                </a:solidFill>
                <a:latin typeface="KievitPro-Regular" charset="0"/>
                <a:ea typeface="+mn-ea"/>
                <a:cs typeface="+mn-cs"/>
              </a:defRPr>
            </a:lvl4pPr>
            <a:lvl5pPr marL="1828800" indent="0" algn="ctr" defTabSz="914400" rtl="0" eaLnBrk="1" latinLnBrk="0" hangingPunct="1">
              <a:lnSpc>
                <a:spcPct val="90000"/>
              </a:lnSpc>
              <a:spcBef>
                <a:spcPts val="500"/>
              </a:spcBef>
              <a:buFont typeface="Arial"/>
              <a:buNone/>
              <a:defRPr sz="1600" kern="1200" baseline="0">
                <a:solidFill>
                  <a:schemeClr val="bg1"/>
                </a:solidFill>
                <a:latin typeface="KievitPro-Regular" charset="0"/>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dirty="0" smtClean="0"/>
              <a:t>College of Science | Department Name</a:t>
            </a:r>
            <a:endParaRPr lang="en-US" dirty="0"/>
          </a:p>
        </p:txBody>
      </p:sp>
      <p:sp>
        <p:nvSpPr>
          <p:cNvPr id="2" name="Title 1"/>
          <p:cNvSpPr>
            <a:spLocks noGrp="1"/>
          </p:cNvSpPr>
          <p:nvPr>
            <p:ph type="ctrTitle"/>
          </p:nvPr>
        </p:nvSpPr>
        <p:spPr/>
        <p:txBody>
          <a:bodyPr/>
          <a:lstStyle/>
          <a:p>
            <a:r>
              <a:rPr lang="en-US" dirty="0" smtClean="0"/>
              <a:t>Headline or title of presentation</a:t>
            </a:r>
            <a:endParaRPr lang="en-US" dirty="0"/>
          </a:p>
        </p:txBody>
      </p:sp>
      <p:sp>
        <p:nvSpPr>
          <p:cNvPr id="14" name="Subtitle 2"/>
          <p:cNvSpPr txBox="1">
            <a:spLocks/>
          </p:cNvSpPr>
          <p:nvPr/>
        </p:nvSpPr>
        <p:spPr>
          <a:xfrm>
            <a:off x="1066801" y="5660859"/>
            <a:ext cx="3438524" cy="892552"/>
          </a:xfrm>
          <a:prstGeom prst="rect">
            <a:avLst/>
          </a:prstGeom>
        </p:spPr>
        <p:txBody>
          <a:bodyPr vert="horz" lIns="0" tIns="0" rIns="0" bIns="0" rtlCol="0">
            <a:spAutoFit/>
          </a:bodyPr>
          <a:lstStyle>
            <a:lvl1pPr marL="0" indent="0" algn="l" defTabSz="914400" rtl="0" eaLnBrk="1" latinLnBrk="0" hangingPunct="1">
              <a:lnSpc>
                <a:spcPts val="1800"/>
              </a:lnSpc>
              <a:spcBef>
                <a:spcPts val="1000"/>
              </a:spcBef>
              <a:buFont typeface="Arial"/>
              <a:buNone/>
              <a:defRPr sz="2000" kern="1200" baseline="0">
                <a:solidFill>
                  <a:schemeClr val="bg1"/>
                </a:solidFill>
                <a:latin typeface="Georgia" panose="02040502050405020303" pitchFamily="18" charset="0"/>
                <a:ea typeface="+mn-ea"/>
                <a:cs typeface="+mn-cs"/>
              </a:defRPr>
            </a:lvl1pPr>
            <a:lvl2pPr marL="457200" indent="0" algn="ctr" defTabSz="914400" rtl="0" eaLnBrk="1" latinLnBrk="0" hangingPunct="1">
              <a:lnSpc>
                <a:spcPct val="90000"/>
              </a:lnSpc>
              <a:spcBef>
                <a:spcPts val="500"/>
              </a:spcBef>
              <a:buFont typeface="Arial"/>
              <a:buNone/>
              <a:defRPr sz="2000" kern="1200" baseline="0">
                <a:solidFill>
                  <a:schemeClr val="bg1"/>
                </a:solidFill>
                <a:latin typeface="KievitPro-Regular" charset="0"/>
                <a:ea typeface="+mn-ea"/>
                <a:cs typeface="+mn-cs"/>
              </a:defRPr>
            </a:lvl2pPr>
            <a:lvl3pPr marL="914400" indent="0" algn="ctr" defTabSz="914400" rtl="0" eaLnBrk="1" latinLnBrk="0" hangingPunct="1">
              <a:lnSpc>
                <a:spcPct val="90000"/>
              </a:lnSpc>
              <a:spcBef>
                <a:spcPts val="500"/>
              </a:spcBef>
              <a:buFont typeface="Arial"/>
              <a:buNone/>
              <a:defRPr sz="1800" kern="1200" baseline="0">
                <a:solidFill>
                  <a:schemeClr val="bg1"/>
                </a:solidFill>
                <a:latin typeface="KievitPro-Regular" charset="0"/>
                <a:ea typeface="+mn-ea"/>
                <a:cs typeface="+mn-cs"/>
              </a:defRPr>
            </a:lvl3pPr>
            <a:lvl4pPr marL="1371600" indent="0" algn="ctr" defTabSz="914400" rtl="0" eaLnBrk="1" latinLnBrk="0" hangingPunct="1">
              <a:lnSpc>
                <a:spcPct val="90000"/>
              </a:lnSpc>
              <a:spcBef>
                <a:spcPts val="500"/>
              </a:spcBef>
              <a:buFont typeface="Arial"/>
              <a:buNone/>
              <a:defRPr sz="1600" kern="1200" baseline="0">
                <a:solidFill>
                  <a:schemeClr val="bg1"/>
                </a:solidFill>
                <a:latin typeface="KievitPro-Regular" charset="0"/>
                <a:ea typeface="+mn-ea"/>
                <a:cs typeface="+mn-cs"/>
              </a:defRPr>
            </a:lvl4pPr>
            <a:lvl5pPr marL="1828800" indent="0" algn="ctr" defTabSz="914400" rtl="0" eaLnBrk="1" latinLnBrk="0" hangingPunct="1">
              <a:lnSpc>
                <a:spcPct val="90000"/>
              </a:lnSpc>
              <a:spcBef>
                <a:spcPts val="500"/>
              </a:spcBef>
              <a:buFont typeface="Arial"/>
              <a:buNone/>
              <a:defRPr sz="1600" kern="1200" baseline="0">
                <a:solidFill>
                  <a:schemeClr val="bg1"/>
                </a:solidFill>
                <a:latin typeface="KievitPro-Regular" charset="0"/>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nSpc>
                <a:spcPct val="100000"/>
              </a:lnSpc>
              <a:spcBef>
                <a:spcPts val="600"/>
              </a:spcBef>
            </a:pPr>
            <a:r>
              <a:rPr lang="en-US" sz="1600" b="1" dirty="0" smtClean="0">
                <a:latin typeface="+mn-lt"/>
              </a:rPr>
              <a:t>First </a:t>
            </a:r>
            <a:r>
              <a:rPr lang="en-US" sz="1600" b="1" dirty="0" err="1" smtClean="0">
                <a:latin typeface="+mn-lt"/>
              </a:rPr>
              <a:t>Lastname</a:t>
            </a:r>
            <a:endParaRPr lang="en-US" sz="1600" b="1" dirty="0" smtClean="0">
              <a:latin typeface="+mn-lt"/>
            </a:endParaRPr>
          </a:p>
          <a:p>
            <a:pPr>
              <a:lnSpc>
                <a:spcPct val="100000"/>
              </a:lnSpc>
              <a:spcBef>
                <a:spcPts val="600"/>
              </a:spcBef>
            </a:pPr>
            <a:r>
              <a:rPr lang="en-US" sz="1600" dirty="0" smtClean="0">
                <a:latin typeface="+mn-lt"/>
              </a:rPr>
              <a:t>Location</a:t>
            </a:r>
          </a:p>
          <a:p>
            <a:pPr>
              <a:lnSpc>
                <a:spcPct val="100000"/>
              </a:lnSpc>
              <a:spcBef>
                <a:spcPts val="600"/>
              </a:spcBef>
            </a:pPr>
            <a:r>
              <a:rPr lang="en-US" sz="1600" dirty="0" smtClean="0">
                <a:latin typeface="+mn-lt"/>
              </a:rPr>
              <a:t>Date</a:t>
            </a:r>
            <a:endParaRPr lang="en-US" sz="1600" dirty="0">
              <a:latin typeface="+mn-lt"/>
            </a:endParaRPr>
          </a:p>
        </p:txBody>
      </p:sp>
    </p:spTree>
    <p:extLst>
      <p:ext uri="{BB962C8B-B14F-4D97-AF65-F5344CB8AC3E}">
        <p14:creationId xmlns:p14="http://schemas.microsoft.com/office/powerpoint/2010/main" val="2167845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066801" y="544353"/>
            <a:ext cx="10058400" cy="456108"/>
          </a:xfrm>
          <a:prstGeom prst="rect">
            <a:avLst/>
          </a:prstGeom>
        </p:spPr>
        <p:txBody>
          <a:bodyPr lIns="0" tIns="0" rIns="0" bIns="0">
            <a:normAutofit/>
          </a:bodyPr>
          <a:lstStyle>
            <a:lvl1pPr marL="0" indent="0" algn="l" defTabSz="914400" rtl="0" eaLnBrk="1" latinLnBrk="0" hangingPunct="1">
              <a:lnSpc>
                <a:spcPts val="1800"/>
              </a:lnSpc>
              <a:spcBef>
                <a:spcPts val="1000"/>
              </a:spcBef>
              <a:buFont typeface="Arial"/>
              <a:buNone/>
              <a:defRPr sz="2000" kern="1200" baseline="0">
                <a:solidFill>
                  <a:schemeClr val="bg1"/>
                </a:solidFill>
                <a:latin typeface="Georgia" panose="02040502050405020303" pitchFamily="18" charset="0"/>
                <a:ea typeface="+mn-ea"/>
                <a:cs typeface="+mn-cs"/>
              </a:defRPr>
            </a:lvl1pPr>
            <a:lvl2pPr marL="457200" indent="0" algn="ctr" defTabSz="914400" rtl="0" eaLnBrk="1" latinLnBrk="0" hangingPunct="1">
              <a:lnSpc>
                <a:spcPct val="90000"/>
              </a:lnSpc>
              <a:spcBef>
                <a:spcPts val="500"/>
              </a:spcBef>
              <a:buFont typeface="Arial"/>
              <a:buNone/>
              <a:defRPr sz="2000" kern="1200" baseline="0">
                <a:solidFill>
                  <a:schemeClr val="bg1"/>
                </a:solidFill>
                <a:latin typeface="KievitPro-Regular" charset="0"/>
                <a:ea typeface="+mn-ea"/>
                <a:cs typeface="+mn-cs"/>
              </a:defRPr>
            </a:lvl2pPr>
            <a:lvl3pPr marL="914400" indent="0" algn="ctr" defTabSz="914400" rtl="0" eaLnBrk="1" latinLnBrk="0" hangingPunct="1">
              <a:lnSpc>
                <a:spcPct val="90000"/>
              </a:lnSpc>
              <a:spcBef>
                <a:spcPts val="500"/>
              </a:spcBef>
              <a:buFont typeface="Arial"/>
              <a:buNone/>
              <a:defRPr sz="1800" kern="1200" baseline="0">
                <a:solidFill>
                  <a:schemeClr val="bg1"/>
                </a:solidFill>
                <a:latin typeface="KievitPro-Regular" charset="0"/>
                <a:ea typeface="+mn-ea"/>
                <a:cs typeface="+mn-cs"/>
              </a:defRPr>
            </a:lvl3pPr>
            <a:lvl4pPr marL="1371600" indent="0" algn="ctr" defTabSz="914400" rtl="0" eaLnBrk="1" latinLnBrk="0" hangingPunct="1">
              <a:lnSpc>
                <a:spcPct val="90000"/>
              </a:lnSpc>
              <a:spcBef>
                <a:spcPts val="500"/>
              </a:spcBef>
              <a:buFont typeface="Arial"/>
              <a:buNone/>
              <a:defRPr sz="1600" kern="1200" baseline="0">
                <a:solidFill>
                  <a:schemeClr val="bg1"/>
                </a:solidFill>
                <a:latin typeface="KievitPro-Regular" charset="0"/>
                <a:ea typeface="+mn-ea"/>
                <a:cs typeface="+mn-cs"/>
              </a:defRPr>
            </a:lvl4pPr>
            <a:lvl5pPr marL="1828800" indent="0" algn="ctr" defTabSz="914400" rtl="0" eaLnBrk="1" latinLnBrk="0" hangingPunct="1">
              <a:lnSpc>
                <a:spcPct val="90000"/>
              </a:lnSpc>
              <a:spcBef>
                <a:spcPts val="500"/>
              </a:spcBef>
              <a:buFont typeface="Arial"/>
              <a:buNone/>
              <a:defRPr sz="1600" kern="1200" baseline="0">
                <a:solidFill>
                  <a:schemeClr val="bg1"/>
                </a:solidFill>
                <a:latin typeface="KievitPro-Regular" charset="0"/>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dirty="0" smtClean="0"/>
              <a:t>College of Science | Department Name</a:t>
            </a:r>
            <a:endParaRPr lang="en-US" dirty="0"/>
          </a:p>
        </p:txBody>
      </p:sp>
      <p:sp>
        <p:nvSpPr>
          <p:cNvPr id="2" name="Title 1"/>
          <p:cNvSpPr>
            <a:spLocks noGrp="1"/>
          </p:cNvSpPr>
          <p:nvPr>
            <p:ph type="ctrTitle"/>
          </p:nvPr>
        </p:nvSpPr>
        <p:spPr/>
        <p:txBody>
          <a:bodyPr/>
          <a:lstStyle/>
          <a:p>
            <a:r>
              <a:rPr lang="en-US" dirty="0" smtClean="0"/>
              <a:t>Headline or title of presentation</a:t>
            </a:r>
            <a:endParaRPr lang="en-US" dirty="0"/>
          </a:p>
        </p:txBody>
      </p:sp>
      <p:sp>
        <p:nvSpPr>
          <p:cNvPr id="7" name="Subtitle 2"/>
          <p:cNvSpPr txBox="1">
            <a:spLocks/>
          </p:cNvSpPr>
          <p:nvPr/>
        </p:nvSpPr>
        <p:spPr>
          <a:xfrm>
            <a:off x="1066801" y="5660859"/>
            <a:ext cx="3438524" cy="892552"/>
          </a:xfrm>
          <a:prstGeom prst="rect">
            <a:avLst/>
          </a:prstGeom>
        </p:spPr>
        <p:txBody>
          <a:bodyPr vert="horz" lIns="0" tIns="0" rIns="0" bIns="0" rtlCol="0">
            <a:spAutoFit/>
          </a:bodyPr>
          <a:lstStyle>
            <a:lvl1pPr marL="0" indent="0" algn="l" defTabSz="914400" rtl="0" eaLnBrk="1" latinLnBrk="0" hangingPunct="1">
              <a:lnSpc>
                <a:spcPts val="1800"/>
              </a:lnSpc>
              <a:spcBef>
                <a:spcPts val="1000"/>
              </a:spcBef>
              <a:buFont typeface="Arial"/>
              <a:buNone/>
              <a:defRPr sz="2000" kern="1200" baseline="0">
                <a:solidFill>
                  <a:schemeClr val="bg1"/>
                </a:solidFill>
                <a:latin typeface="Georgia" panose="02040502050405020303" pitchFamily="18" charset="0"/>
                <a:ea typeface="+mn-ea"/>
                <a:cs typeface="+mn-cs"/>
              </a:defRPr>
            </a:lvl1pPr>
            <a:lvl2pPr marL="457200" indent="0" algn="ctr" defTabSz="914400" rtl="0" eaLnBrk="1" latinLnBrk="0" hangingPunct="1">
              <a:lnSpc>
                <a:spcPct val="90000"/>
              </a:lnSpc>
              <a:spcBef>
                <a:spcPts val="500"/>
              </a:spcBef>
              <a:buFont typeface="Arial"/>
              <a:buNone/>
              <a:defRPr sz="2000" kern="1200" baseline="0">
                <a:solidFill>
                  <a:schemeClr val="bg1"/>
                </a:solidFill>
                <a:latin typeface="KievitPro-Regular" charset="0"/>
                <a:ea typeface="+mn-ea"/>
                <a:cs typeface="+mn-cs"/>
              </a:defRPr>
            </a:lvl2pPr>
            <a:lvl3pPr marL="914400" indent="0" algn="ctr" defTabSz="914400" rtl="0" eaLnBrk="1" latinLnBrk="0" hangingPunct="1">
              <a:lnSpc>
                <a:spcPct val="90000"/>
              </a:lnSpc>
              <a:spcBef>
                <a:spcPts val="500"/>
              </a:spcBef>
              <a:buFont typeface="Arial"/>
              <a:buNone/>
              <a:defRPr sz="1800" kern="1200" baseline="0">
                <a:solidFill>
                  <a:schemeClr val="bg1"/>
                </a:solidFill>
                <a:latin typeface="KievitPro-Regular" charset="0"/>
                <a:ea typeface="+mn-ea"/>
                <a:cs typeface="+mn-cs"/>
              </a:defRPr>
            </a:lvl3pPr>
            <a:lvl4pPr marL="1371600" indent="0" algn="ctr" defTabSz="914400" rtl="0" eaLnBrk="1" latinLnBrk="0" hangingPunct="1">
              <a:lnSpc>
                <a:spcPct val="90000"/>
              </a:lnSpc>
              <a:spcBef>
                <a:spcPts val="500"/>
              </a:spcBef>
              <a:buFont typeface="Arial"/>
              <a:buNone/>
              <a:defRPr sz="1600" kern="1200" baseline="0">
                <a:solidFill>
                  <a:schemeClr val="bg1"/>
                </a:solidFill>
                <a:latin typeface="KievitPro-Regular" charset="0"/>
                <a:ea typeface="+mn-ea"/>
                <a:cs typeface="+mn-cs"/>
              </a:defRPr>
            </a:lvl4pPr>
            <a:lvl5pPr marL="1828800" indent="0" algn="ctr" defTabSz="914400" rtl="0" eaLnBrk="1" latinLnBrk="0" hangingPunct="1">
              <a:lnSpc>
                <a:spcPct val="90000"/>
              </a:lnSpc>
              <a:spcBef>
                <a:spcPts val="500"/>
              </a:spcBef>
              <a:buFont typeface="Arial"/>
              <a:buNone/>
              <a:defRPr sz="1600" kern="1200" baseline="0">
                <a:solidFill>
                  <a:schemeClr val="bg1"/>
                </a:solidFill>
                <a:latin typeface="KievitPro-Regular" charset="0"/>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nSpc>
                <a:spcPct val="100000"/>
              </a:lnSpc>
              <a:spcBef>
                <a:spcPts val="600"/>
              </a:spcBef>
            </a:pPr>
            <a:r>
              <a:rPr lang="en-US" sz="1600" b="1" dirty="0" smtClean="0">
                <a:latin typeface="+mn-lt"/>
              </a:rPr>
              <a:t>First </a:t>
            </a:r>
            <a:r>
              <a:rPr lang="en-US" sz="1600" b="1" dirty="0" err="1" smtClean="0">
                <a:latin typeface="+mn-lt"/>
              </a:rPr>
              <a:t>Lastname</a:t>
            </a:r>
            <a:endParaRPr lang="en-US" sz="1600" b="1" dirty="0" smtClean="0">
              <a:latin typeface="+mn-lt"/>
            </a:endParaRPr>
          </a:p>
          <a:p>
            <a:pPr>
              <a:lnSpc>
                <a:spcPct val="100000"/>
              </a:lnSpc>
              <a:spcBef>
                <a:spcPts val="600"/>
              </a:spcBef>
            </a:pPr>
            <a:r>
              <a:rPr lang="en-US" sz="1600" dirty="0" smtClean="0">
                <a:latin typeface="+mn-lt"/>
              </a:rPr>
              <a:t>Location</a:t>
            </a:r>
          </a:p>
          <a:p>
            <a:pPr>
              <a:lnSpc>
                <a:spcPct val="100000"/>
              </a:lnSpc>
              <a:spcBef>
                <a:spcPts val="600"/>
              </a:spcBef>
            </a:pPr>
            <a:r>
              <a:rPr lang="en-US" sz="1600" dirty="0" smtClean="0">
                <a:latin typeface="+mn-lt"/>
              </a:rPr>
              <a:t>Date</a:t>
            </a:r>
            <a:endParaRPr lang="en-US" sz="1600" dirty="0">
              <a:latin typeface="+mn-lt"/>
            </a:endParaRPr>
          </a:p>
        </p:txBody>
      </p:sp>
    </p:spTree>
    <p:extLst>
      <p:ext uri="{BB962C8B-B14F-4D97-AF65-F5344CB8AC3E}">
        <p14:creationId xmlns:p14="http://schemas.microsoft.com/office/powerpoint/2010/main" val="3023877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txBox="1">
            <a:spLocks/>
          </p:cNvSpPr>
          <p:nvPr/>
        </p:nvSpPr>
        <p:spPr>
          <a:xfrm>
            <a:off x="1066801" y="544353"/>
            <a:ext cx="10058400" cy="456108"/>
          </a:xfrm>
          <a:prstGeom prst="rect">
            <a:avLst/>
          </a:prstGeom>
        </p:spPr>
        <p:txBody>
          <a:bodyPr lIns="0" tIns="0" rIns="0" bIns="0">
            <a:normAutofit/>
          </a:bodyPr>
          <a:lstStyle>
            <a:lvl1pPr marL="0" indent="0" algn="l" defTabSz="914400" rtl="0" eaLnBrk="1" latinLnBrk="0" hangingPunct="1">
              <a:lnSpc>
                <a:spcPts val="1800"/>
              </a:lnSpc>
              <a:spcBef>
                <a:spcPts val="1000"/>
              </a:spcBef>
              <a:buFont typeface="Arial"/>
              <a:buNone/>
              <a:defRPr sz="2000" kern="1200" baseline="0">
                <a:solidFill>
                  <a:schemeClr val="bg1"/>
                </a:solidFill>
                <a:latin typeface="Georgia" panose="02040502050405020303" pitchFamily="18" charset="0"/>
                <a:ea typeface="+mn-ea"/>
                <a:cs typeface="+mn-cs"/>
              </a:defRPr>
            </a:lvl1pPr>
            <a:lvl2pPr marL="457200" indent="0" algn="ctr" defTabSz="914400" rtl="0" eaLnBrk="1" latinLnBrk="0" hangingPunct="1">
              <a:lnSpc>
                <a:spcPct val="90000"/>
              </a:lnSpc>
              <a:spcBef>
                <a:spcPts val="500"/>
              </a:spcBef>
              <a:buFont typeface="Arial"/>
              <a:buNone/>
              <a:defRPr sz="2000" kern="1200" baseline="0">
                <a:solidFill>
                  <a:schemeClr val="bg1"/>
                </a:solidFill>
                <a:latin typeface="KievitPro-Regular" charset="0"/>
                <a:ea typeface="+mn-ea"/>
                <a:cs typeface="+mn-cs"/>
              </a:defRPr>
            </a:lvl2pPr>
            <a:lvl3pPr marL="914400" indent="0" algn="ctr" defTabSz="914400" rtl="0" eaLnBrk="1" latinLnBrk="0" hangingPunct="1">
              <a:lnSpc>
                <a:spcPct val="90000"/>
              </a:lnSpc>
              <a:spcBef>
                <a:spcPts val="500"/>
              </a:spcBef>
              <a:buFont typeface="Arial"/>
              <a:buNone/>
              <a:defRPr sz="1800" kern="1200" baseline="0">
                <a:solidFill>
                  <a:schemeClr val="bg1"/>
                </a:solidFill>
                <a:latin typeface="KievitPro-Regular" charset="0"/>
                <a:ea typeface="+mn-ea"/>
                <a:cs typeface="+mn-cs"/>
              </a:defRPr>
            </a:lvl3pPr>
            <a:lvl4pPr marL="1371600" indent="0" algn="ctr" defTabSz="914400" rtl="0" eaLnBrk="1" latinLnBrk="0" hangingPunct="1">
              <a:lnSpc>
                <a:spcPct val="90000"/>
              </a:lnSpc>
              <a:spcBef>
                <a:spcPts val="500"/>
              </a:spcBef>
              <a:buFont typeface="Arial"/>
              <a:buNone/>
              <a:defRPr sz="1600" kern="1200" baseline="0">
                <a:solidFill>
                  <a:schemeClr val="bg1"/>
                </a:solidFill>
                <a:latin typeface="KievitPro-Regular" charset="0"/>
                <a:ea typeface="+mn-ea"/>
                <a:cs typeface="+mn-cs"/>
              </a:defRPr>
            </a:lvl4pPr>
            <a:lvl5pPr marL="1828800" indent="0" algn="ctr" defTabSz="914400" rtl="0" eaLnBrk="1" latinLnBrk="0" hangingPunct="1">
              <a:lnSpc>
                <a:spcPct val="90000"/>
              </a:lnSpc>
              <a:spcBef>
                <a:spcPts val="500"/>
              </a:spcBef>
              <a:buFont typeface="Arial"/>
              <a:buNone/>
              <a:defRPr sz="1600" kern="1200" baseline="0">
                <a:solidFill>
                  <a:schemeClr val="bg1"/>
                </a:solidFill>
                <a:latin typeface="KievitPro-Regular" charset="0"/>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r>
              <a:rPr lang="en-US" dirty="0" smtClean="0">
                <a:solidFill>
                  <a:schemeClr val="tx1"/>
                </a:solidFill>
              </a:rPr>
              <a:t>College of Science | Department Name</a:t>
            </a:r>
            <a:endParaRPr lang="en-US" dirty="0">
              <a:solidFill>
                <a:schemeClr val="tx1"/>
              </a:solidFill>
            </a:endParaRPr>
          </a:p>
        </p:txBody>
      </p:sp>
      <p:sp>
        <p:nvSpPr>
          <p:cNvPr id="2" name="Title 1"/>
          <p:cNvSpPr>
            <a:spLocks noGrp="1"/>
          </p:cNvSpPr>
          <p:nvPr>
            <p:ph type="ctrTitle"/>
          </p:nvPr>
        </p:nvSpPr>
        <p:spPr/>
        <p:txBody>
          <a:bodyPr/>
          <a:lstStyle/>
          <a:p>
            <a:r>
              <a:rPr lang="en-US" dirty="0" smtClean="0"/>
              <a:t>Headline or title of presentation</a:t>
            </a:r>
            <a:endParaRPr lang="en-US" dirty="0"/>
          </a:p>
        </p:txBody>
      </p:sp>
      <p:sp>
        <p:nvSpPr>
          <p:cNvPr id="7" name="Subtitle 2"/>
          <p:cNvSpPr txBox="1">
            <a:spLocks/>
          </p:cNvSpPr>
          <p:nvPr/>
        </p:nvSpPr>
        <p:spPr>
          <a:xfrm>
            <a:off x="1066801" y="5660859"/>
            <a:ext cx="3438524" cy="892552"/>
          </a:xfrm>
          <a:prstGeom prst="rect">
            <a:avLst/>
          </a:prstGeom>
        </p:spPr>
        <p:txBody>
          <a:bodyPr vert="horz" lIns="0" tIns="0" rIns="0" bIns="0" rtlCol="0">
            <a:spAutoFit/>
          </a:bodyPr>
          <a:lstStyle>
            <a:lvl1pPr marL="0" indent="0" algn="l" defTabSz="914400" rtl="0" eaLnBrk="1" latinLnBrk="0" hangingPunct="1">
              <a:lnSpc>
                <a:spcPts val="1800"/>
              </a:lnSpc>
              <a:spcBef>
                <a:spcPts val="1000"/>
              </a:spcBef>
              <a:buFont typeface="Arial"/>
              <a:buNone/>
              <a:defRPr sz="2000" kern="1200" baseline="0">
                <a:solidFill>
                  <a:schemeClr val="bg1"/>
                </a:solidFill>
                <a:latin typeface="Georgia" panose="02040502050405020303" pitchFamily="18" charset="0"/>
                <a:ea typeface="+mn-ea"/>
                <a:cs typeface="+mn-cs"/>
              </a:defRPr>
            </a:lvl1pPr>
            <a:lvl2pPr marL="457200" indent="0" algn="ctr" defTabSz="914400" rtl="0" eaLnBrk="1" latinLnBrk="0" hangingPunct="1">
              <a:lnSpc>
                <a:spcPct val="90000"/>
              </a:lnSpc>
              <a:spcBef>
                <a:spcPts val="500"/>
              </a:spcBef>
              <a:buFont typeface="Arial"/>
              <a:buNone/>
              <a:defRPr sz="2000" kern="1200" baseline="0">
                <a:solidFill>
                  <a:schemeClr val="bg1"/>
                </a:solidFill>
                <a:latin typeface="KievitPro-Regular" charset="0"/>
                <a:ea typeface="+mn-ea"/>
                <a:cs typeface="+mn-cs"/>
              </a:defRPr>
            </a:lvl2pPr>
            <a:lvl3pPr marL="914400" indent="0" algn="ctr" defTabSz="914400" rtl="0" eaLnBrk="1" latinLnBrk="0" hangingPunct="1">
              <a:lnSpc>
                <a:spcPct val="90000"/>
              </a:lnSpc>
              <a:spcBef>
                <a:spcPts val="500"/>
              </a:spcBef>
              <a:buFont typeface="Arial"/>
              <a:buNone/>
              <a:defRPr sz="1800" kern="1200" baseline="0">
                <a:solidFill>
                  <a:schemeClr val="bg1"/>
                </a:solidFill>
                <a:latin typeface="KievitPro-Regular" charset="0"/>
                <a:ea typeface="+mn-ea"/>
                <a:cs typeface="+mn-cs"/>
              </a:defRPr>
            </a:lvl3pPr>
            <a:lvl4pPr marL="1371600" indent="0" algn="ctr" defTabSz="914400" rtl="0" eaLnBrk="1" latinLnBrk="0" hangingPunct="1">
              <a:lnSpc>
                <a:spcPct val="90000"/>
              </a:lnSpc>
              <a:spcBef>
                <a:spcPts val="500"/>
              </a:spcBef>
              <a:buFont typeface="Arial"/>
              <a:buNone/>
              <a:defRPr sz="1600" kern="1200" baseline="0">
                <a:solidFill>
                  <a:schemeClr val="bg1"/>
                </a:solidFill>
                <a:latin typeface="KievitPro-Regular" charset="0"/>
                <a:ea typeface="+mn-ea"/>
                <a:cs typeface="+mn-cs"/>
              </a:defRPr>
            </a:lvl4pPr>
            <a:lvl5pPr marL="1828800" indent="0" algn="ctr" defTabSz="914400" rtl="0" eaLnBrk="1" latinLnBrk="0" hangingPunct="1">
              <a:lnSpc>
                <a:spcPct val="90000"/>
              </a:lnSpc>
              <a:spcBef>
                <a:spcPts val="500"/>
              </a:spcBef>
              <a:buFont typeface="Arial"/>
              <a:buNone/>
              <a:defRPr sz="1600" kern="1200" baseline="0">
                <a:solidFill>
                  <a:schemeClr val="bg1"/>
                </a:solidFill>
                <a:latin typeface="KievitPro-Regular" charset="0"/>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a:lnSpc>
                <a:spcPct val="100000"/>
              </a:lnSpc>
              <a:spcBef>
                <a:spcPts val="600"/>
              </a:spcBef>
            </a:pPr>
            <a:r>
              <a:rPr lang="en-US" sz="1600" b="1" dirty="0" smtClean="0">
                <a:solidFill>
                  <a:schemeClr val="tx1"/>
                </a:solidFill>
                <a:latin typeface="+mn-lt"/>
              </a:rPr>
              <a:t>First </a:t>
            </a:r>
            <a:r>
              <a:rPr lang="en-US" sz="1600" b="1" dirty="0" err="1" smtClean="0">
                <a:solidFill>
                  <a:schemeClr val="tx1"/>
                </a:solidFill>
                <a:latin typeface="+mn-lt"/>
              </a:rPr>
              <a:t>Lastname</a:t>
            </a:r>
            <a:endParaRPr lang="en-US" sz="1600" b="1" dirty="0" smtClean="0">
              <a:solidFill>
                <a:schemeClr val="tx1"/>
              </a:solidFill>
              <a:latin typeface="+mn-lt"/>
            </a:endParaRPr>
          </a:p>
          <a:p>
            <a:pPr>
              <a:lnSpc>
                <a:spcPct val="100000"/>
              </a:lnSpc>
              <a:spcBef>
                <a:spcPts val="600"/>
              </a:spcBef>
            </a:pPr>
            <a:r>
              <a:rPr lang="en-US" sz="1600" dirty="0" smtClean="0">
                <a:solidFill>
                  <a:schemeClr val="tx1"/>
                </a:solidFill>
                <a:latin typeface="+mn-lt"/>
              </a:rPr>
              <a:t>Location</a:t>
            </a:r>
          </a:p>
          <a:p>
            <a:pPr>
              <a:lnSpc>
                <a:spcPct val="100000"/>
              </a:lnSpc>
              <a:spcBef>
                <a:spcPts val="600"/>
              </a:spcBef>
            </a:pPr>
            <a:r>
              <a:rPr lang="en-US" sz="1600" dirty="0" smtClean="0">
                <a:solidFill>
                  <a:schemeClr val="tx1"/>
                </a:solidFill>
                <a:latin typeface="+mn-lt"/>
              </a:rPr>
              <a:t>Date</a:t>
            </a:r>
            <a:endParaRPr lang="en-US" sz="1600" dirty="0">
              <a:solidFill>
                <a:schemeClr val="tx1"/>
              </a:solidFill>
              <a:latin typeface="+mn-lt"/>
            </a:endParaRPr>
          </a:p>
        </p:txBody>
      </p:sp>
    </p:spTree>
    <p:extLst>
      <p:ext uri="{BB962C8B-B14F-4D97-AF65-F5344CB8AC3E}">
        <p14:creationId xmlns:p14="http://schemas.microsoft.com/office/powerpoint/2010/main" val="2618384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icture Placeholder 12"/>
          <p:cNvSpPr>
            <a:spLocks noGrp="1"/>
          </p:cNvSpPr>
          <p:nvPr>
            <p:ph type="pic" sz="quarter" idx="10"/>
          </p:nvPr>
        </p:nvSpPr>
        <p:spPr/>
      </p:sp>
      <p:sp>
        <p:nvSpPr>
          <p:cNvPr id="2" name="Title 1"/>
          <p:cNvSpPr>
            <a:spLocks noGrp="1"/>
          </p:cNvSpPr>
          <p:nvPr>
            <p:ph type="title"/>
          </p:nvPr>
        </p:nvSpPr>
        <p:spPr/>
        <p:txBody>
          <a:bodyPr/>
          <a:lstStyle/>
          <a:p>
            <a:r>
              <a:rPr lang="en-US" dirty="0" smtClean="0"/>
              <a:t>Section Title</a:t>
            </a:r>
            <a:endParaRPr lang="en-US" dirty="0"/>
          </a:p>
        </p:txBody>
      </p:sp>
      <p:sp>
        <p:nvSpPr>
          <p:cNvPr id="3" name="Footer Placeholder 2"/>
          <p:cNvSpPr>
            <a:spLocks noGrp="1"/>
          </p:cNvSpPr>
          <p:nvPr>
            <p:ph type="ftr" sz="quarter" idx="11"/>
          </p:nvPr>
        </p:nvSpPr>
        <p:spPr/>
        <p:txBody>
          <a:bodyPr/>
          <a:lstStyle/>
          <a:p>
            <a:r>
              <a:rPr lang="en-US" smtClean="0"/>
              <a:t>OREGON STATE UNIVERSITY | College of Science</a:t>
            </a:r>
            <a:endParaRPr lang="en-US" dirty="0"/>
          </a:p>
        </p:txBody>
      </p:sp>
      <p:sp>
        <p:nvSpPr>
          <p:cNvPr id="4" name="Slide Number Placeholder 3"/>
          <p:cNvSpPr>
            <a:spLocks noGrp="1"/>
          </p:cNvSpPr>
          <p:nvPr>
            <p:ph type="sldNum" sz="quarter" idx="12"/>
          </p:nvPr>
        </p:nvSpPr>
        <p:spPr/>
        <p:txBody>
          <a:bodyPr/>
          <a:lstStyle/>
          <a:p>
            <a:fld id="{AAB6004F-53F9-E74D-AC89-56EA63355CB3}" type="slidenum">
              <a:rPr lang="en-US" smtClean="0"/>
              <a:pPr/>
              <a:t>4</a:t>
            </a:fld>
            <a:endParaRPr lang="en-US" dirty="0"/>
          </a:p>
        </p:txBody>
      </p:sp>
    </p:spTree>
    <p:extLst>
      <p:ext uri="{BB962C8B-B14F-4D97-AF65-F5344CB8AC3E}">
        <p14:creationId xmlns:p14="http://schemas.microsoft.com/office/powerpoint/2010/main" val="20460864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OREGON STATE UNIVERSITY | College of Science</a:t>
            </a:r>
            <a:endParaRPr lang="en-US" dirty="0"/>
          </a:p>
        </p:txBody>
      </p:sp>
      <p:sp>
        <p:nvSpPr>
          <p:cNvPr id="4" name="Slide Number Placeholder 3"/>
          <p:cNvSpPr>
            <a:spLocks noGrp="1"/>
          </p:cNvSpPr>
          <p:nvPr>
            <p:ph type="sldNum" sz="quarter" idx="12"/>
          </p:nvPr>
        </p:nvSpPr>
        <p:spPr/>
        <p:txBody>
          <a:bodyPr/>
          <a:lstStyle/>
          <a:p>
            <a:fld id="{AAB6004F-53F9-E74D-AC89-56EA63355CB3}" type="slidenum">
              <a:rPr lang="en-US" smtClean="0"/>
              <a:pPr/>
              <a:t>5</a:t>
            </a:fld>
            <a:endParaRPr lang="en-US" dirty="0"/>
          </a:p>
        </p:txBody>
      </p:sp>
      <p:sp>
        <p:nvSpPr>
          <p:cNvPr id="2" name="Title 1"/>
          <p:cNvSpPr>
            <a:spLocks noGrp="1"/>
          </p:cNvSpPr>
          <p:nvPr>
            <p:ph type="title"/>
          </p:nvPr>
        </p:nvSpPr>
        <p:spPr/>
        <p:txBody>
          <a:bodyPr/>
          <a:lstStyle/>
          <a:p>
            <a:r>
              <a:rPr lang="en-US" dirty="0" smtClean="0"/>
              <a:t>Section Title</a:t>
            </a:r>
            <a:endParaRPr lang="en-US" dirty="0"/>
          </a:p>
        </p:txBody>
      </p:sp>
    </p:spTree>
    <p:extLst>
      <p:ext uri="{BB962C8B-B14F-4D97-AF65-F5344CB8AC3E}">
        <p14:creationId xmlns:p14="http://schemas.microsoft.com/office/powerpoint/2010/main" val="28331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OREGON STATE UNIVERSITY | College of Science</a:t>
            </a:r>
            <a:endParaRPr lang="en-US" dirty="0"/>
          </a:p>
        </p:txBody>
      </p:sp>
      <p:sp>
        <p:nvSpPr>
          <p:cNvPr id="4" name="Slide Number Placeholder 3"/>
          <p:cNvSpPr>
            <a:spLocks noGrp="1"/>
          </p:cNvSpPr>
          <p:nvPr>
            <p:ph type="sldNum" sz="quarter" idx="12"/>
          </p:nvPr>
        </p:nvSpPr>
        <p:spPr/>
        <p:txBody>
          <a:bodyPr/>
          <a:lstStyle/>
          <a:p>
            <a:fld id="{AAB6004F-53F9-E74D-AC89-56EA63355CB3}" type="slidenum">
              <a:rPr lang="en-US" smtClean="0"/>
              <a:pPr/>
              <a:t>6</a:t>
            </a:fld>
            <a:endParaRPr lang="en-US" dirty="0"/>
          </a:p>
        </p:txBody>
      </p:sp>
      <p:sp>
        <p:nvSpPr>
          <p:cNvPr id="2" name="Title 1"/>
          <p:cNvSpPr>
            <a:spLocks noGrp="1"/>
          </p:cNvSpPr>
          <p:nvPr>
            <p:ph type="title"/>
          </p:nvPr>
        </p:nvSpPr>
        <p:spPr/>
        <p:txBody>
          <a:bodyPr/>
          <a:lstStyle/>
          <a:p>
            <a:r>
              <a:rPr lang="en-US" dirty="0" smtClean="0"/>
              <a:t>Section Title</a:t>
            </a:r>
            <a:endParaRPr lang="en-US" dirty="0"/>
          </a:p>
        </p:txBody>
      </p:sp>
    </p:spTree>
    <p:extLst>
      <p:ext uri="{BB962C8B-B14F-4D97-AF65-F5344CB8AC3E}">
        <p14:creationId xmlns:p14="http://schemas.microsoft.com/office/powerpoint/2010/main" val="17900837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Georgia size 44</a:t>
            </a:r>
            <a:endParaRPr lang="en-US" dirty="0"/>
          </a:p>
        </p:txBody>
      </p:sp>
      <p:sp>
        <p:nvSpPr>
          <p:cNvPr id="15" name="Content Placeholder 14"/>
          <p:cNvSpPr>
            <a:spLocks noGrp="1"/>
          </p:cNvSpPr>
          <p:nvPr>
            <p:ph sz="half" idx="1"/>
          </p:nvPr>
        </p:nvSpPr>
        <p:spPr/>
        <p:txBody>
          <a:bodyPr/>
          <a:lstStyle/>
          <a:p>
            <a:r>
              <a:rPr lang="en-US" smtClean="0"/>
              <a:t>Bullet. First point</a:t>
            </a:r>
          </a:p>
          <a:p>
            <a:r>
              <a:rPr lang="en-US" smtClean="0"/>
              <a:t>Bullet. Second point</a:t>
            </a:r>
          </a:p>
          <a:p>
            <a:r>
              <a:rPr lang="en-US" smtClean="0"/>
              <a:t>Bullet. Third point</a:t>
            </a:r>
          </a:p>
          <a:p>
            <a:r>
              <a:rPr lang="en-US" smtClean="0"/>
              <a:t>Bullet. Fourth point</a:t>
            </a:r>
          </a:p>
          <a:p>
            <a:r>
              <a:rPr lang="en-US" smtClean="0"/>
              <a:t>Bullet. Conclusion</a:t>
            </a:r>
          </a:p>
          <a:p>
            <a:r>
              <a:rPr lang="en-US" smtClean="0"/>
              <a:t>Bullet. Sources</a:t>
            </a:r>
            <a:endParaRPr lang="en-US" dirty="0"/>
          </a:p>
        </p:txBody>
      </p:sp>
      <p:sp>
        <p:nvSpPr>
          <p:cNvPr id="10" name="Content Placeholder 9"/>
          <p:cNvSpPr>
            <a:spLocks noGrp="1"/>
          </p:cNvSpPr>
          <p:nvPr>
            <p:ph sz="half" idx="2"/>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OREGON STATE UNIVERSITY | College of Science</a:t>
            </a:r>
            <a:endParaRPr lang="en-US" dirty="0"/>
          </a:p>
        </p:txBody>
      </p:sp>
      <p:sp>
        <p:nvSpPr>
          <p:cNvPr id="5" name="Slide Number Placeholder 4"/>
          <p:cNvSpPr>
            <a:spLocks noGrp="1"/>
          </p:cNvSpPr>
          <p:nvPr>
            <p:ph type="sldNum" sz="quarter" idx="12"/>
          </p:nvPr>
        </p:nvSpPr>
        <p:spPr/>
        <p:txBody>
          <a:bodyPr/>
          <a:lstStyle/>
          <a:p>
            <a:fld id="{AAB6004F-53F9-E74D-AC89-56EA63355CB3}" type="slidenum">
              <a:rPr lang="en-US" smtClean="0"/>
              <a:pPr/>
              <a:t>7</a:t>
            </a:fld>
            <a:endParaRPr lang="en-US" dirty="0"/>
          </a:p>
        </p:txBody>
      </p:sp>
      <p:sp>
        <p:nvSpPr>
          <p:cNvPr id="11" name="Text Placeholder 10"/>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2207829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Georgia size 44</a:t>
            </a:r>
            <a:endParaRPr lang="en-US" dirty="0"/>
          </a:p>
        </p:txBody>
      </p:sp>
      <p:sp>
        <p:nvSpPr>
          <p:cNvPr id="3" name="Content Placeholder 2"/>
          <p:cNvSpPr>
            <a:spLocks noGrp="1"/>
          </p:cNvSpPr>
          <p:nvPr>
            <p:ph sz="half" idx="1"/>
          </p:nvPr>
        </p:nvSpPr>
        <p:spPr/>
        <p:txBody>
          <a:bodyPr/>
          <a:lstStyle/>
          <a:p>
            <a:r>
              <a:rPr lang="en-US" smtClean="0"/>
              <a:t>Description. Verdana size 28 (approx. 40 words) Um nist, torio. Tusciur raestectiam et et mos rera volum reptis name vel is que alitiur sequodi ciligendit ipsam videnditiunt rae eume optatio ducipietur?</a:t>
            </a:r>
          </a:p>
          <a:p>
            <a:endParaRPr lang="en-US" dirty="0"/>
          </a:p>
        </p:txBody>
      </p:sp>
      <p:sp>
        <p:nvSpPr>
          <p:cNvPr id="14" name="Content Placeholder 13"/>
          <p:cNvSpPr>
            <a:spLocks noGrp="1"/>
          </p:cNvSpPr>
          <p:nvPr>
            <p:ph sz="half" idx="2"/>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OREGON STATE UNIVERSITY | College of Science</a:t>
            </a:r>
            <a:endParaRPr lang="en-US" dirty="0"/>
          </a:p>
        </p:txBody>
      </p:sp>
      <p:sp>
        <p:nvSpPr>
          <p:cNvPr id="5" name="Slide Number Placeholder 4"/>
          <p:cNvSpPr>
            <a:spLocks noGrp="1"/>
          </p:cNvSpPr>
          <p:nvPr>
            <p:ph type="sldNum" sz="quarter" idx="12"/>
          </p:nvPr>
        </p:nvSpPr>
        <p:spPr/>
        <p:txBody>
          <a:bodyPr/>
          <a:lstStyle/>
          <a:p>
            <a:fld id="{AAB6004F-53F9-E74D-AC89-56EA63355CB3}" type="slidenum">
              <a:rPr lang="en-US" smtClean="0"/>
              <a:pPr/>
              <a:t>8</a:t>
            </a:fld>
            <a:endParaRPr lang="en-US" dirty="0"/>
          </a:p>
        </p:txBody>
      </p:sp>
      <p:sp>
        <p:nvSpPr>
          <p:cNvPr id="15" name="Text Placeholder 14"/>
          <p:cNvSpPr>
            <a:spLocks noGrp="1"/>
          </p:cNvSpPr>
          <p:nvPr>
            <p:ph type="body" sz="quarter" idx="13"/>
          </p:nvPr>
        </p:nvSpPr>
        <p:spPr/>
        <p:txBody>
          <a:bodyPr/>
          <a:lstStyle/>
          <a:p>
            <a:endParaRPr lang="en-US"/>
          </a:p>
        </p:txBody>
      </p:sp>
    </p:spTree>
    <p:extLst>
      <p:ext uri="{BB962C8B-B14F-4D97-AF65-F5344CB8AC3E}">
        <p14:creationId xmlns:p14="http://schemas.microsoft.com/office/powerpoint/2010/main" val="420159116"/>
      </p:ext>
    </p:extLst>
  </p:cSld>
  <p:clrMapOvr>
    <a:masterClrMapping/>
  </p:clrMapOvr>
</p:sld>
</file>

<file path=ppt/theme/theme1.xml><?xml version="1.0" encoding="utf-8"?>
<a:theme xmlns:a="http://schemas.openxmlformats.org/drawingml/2006/main" name="Office Theme">
  <a:themeElements>
    <a:clrScheme name="OSU Science 2019">
      <a:dk1>
        <a:sysClr val="windowText" lastClr="000000"/>
      </a:dk1>
      <a:lt1>
        <a:sysClr val="window" lastClr="FFFFFF"/>
      </a:lt1>
      <a:dk2>
        <a:srgbClr val="8E9089"/>
      </a:dk2>
      <a:lt2>
        <a:srgbClr val="B7A99A"/>
      </a:lt2>
      <a:accent1>
        <a:srgbClr val="D73F09"/>
      </a:accent1>
      <a:accent2>
        <a:srgbClr val="00859B"/>
      </a:accent2>
      <a:accent3>
        <a:srgbClr val="006A8E"/>
      </a:accent3>
      <a:accent4>
        <a:srgbClr val="003B5C"/>
      </a:accent4>
      <a:accent5>
        <a:srgbClr val="0D5257"/>
      </a:accent5>
      <a:accent6>
        <a:srgbClr val="B8DDE1"/>
      </a:accent6>
      <a:hlink>
        <a:srgbClr val="D73F09"/>
      </a:hlink>
      <a:folHlink>
        <a:srgbClr val="7A6855"/>
      </a:folHlink>
    </a:clrScheme>
    <a:fontScheme name="Alternative Fonts">
      <a:majorFont>
        <a:latin typeface="Impact"/>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474986D4-687F-4A96-AC29-ABD08C01C466}" vid="{BF2A62C4-7066-4EC8-BC5C-623B0450B8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Presentation_template-brand_fonts_simple</Template>
  <TotalTime>2740</TotalTime>
  <Words>408</Words>
  <Application>Microsoft Office PowerPoint</Application>
  <PresentationFormat>Widescreen</PresentationFormat>
  <Paragraphs>74</Paragraphs>
  <Slides>15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Georgia</vt:lpstr>
      <vt:lpstr>Impact</vt:lpstr>
      <vt:lpstr>KievitPro-Regular</vt:lpstr>
      <vt:lpstr>Rufina-Stencil-Bold</vt:lpstr>
      <vt:lpstr>Verdana</vt:lpstr>
      <vt:lpstr>Office Theme</vt:lpstr>
      <vt:lpstr>Headline or title of presentation</vt:lpstr>
      <vt:lpstr>Headline or title of presentation</vt:lpstr>
      <vt:lpstr>Headline or title of presentation</vt:lpstr>
      <vt:lpstr>Headline or title of presentation</vt:lpstr>
      <vt:lpstr>Section Title</vt:lpstr>
      <vt:lpstr>Section Title</vt:lpstr>
      <vt:lpstr>Section Title</vt:lpstr>
      <vt:lpstr>Georgia size 44</vt:lpstr>
      <vt:lpstr>Georgia size 44</vt:lpstr>
      <vt:lpstr>Georgia size 44</vt:lpstr>
      <vt:lpstr>Georgia size 44</vt:lpstr>
      <vt:lpstr>PowerPoint Presentation</vt:lpstr>
      <vt:lpstr>Georgia size 32</vt:lpstr>
      <vt:lpstr>Georgia size 32</vt:lpstr>
      <vt:lpstr>Questions?</vt:lpstr>
    </vt:vector>
  </TitlesOfParts>
  <Company>Oregon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Miller, Heather Nicole</dc:creator>
  <cp:lastModifiedBy>Miller, Heather Nicole</cp:lastModifiedBy>
  <cp:revision>18</cp:revision>
  <cp:lastPrinted>2019-02-20T21:46:37Z</cp:lastPrinted>
  <dcterms:created xsi:type="dcterms:W3CDTF">2018-12-05T23:32:43Z</dcterms:created>
  <dcterms:modified xsi:type="dcterms:W3CDTF">2019-02-22T17:56:08Z</dcterms:modified>
</cp:coreProperties>
</file>