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FF"/>
    <a:srgbClr val="FFB500"/>
    <a:srgbClr val="0D5257"/>
    <a:srgbClr val="DC4405"/>
    <a:srgbClr val="E05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67"/>
  </p:normalViewPr>
  <p:slideViewPr>
    <p:cSldViewPr snapToGrid="0" snapToObjects="1">
      <p:cViewPr varScale="1">
        <p:scale>
          <a:sx n="77" d="100"/>
          <a:sy n="77" d="100"/>
        </p:scale>
        <p:origin x="28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FA087-5CAE-D144-A7B9-590BCA302E6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5441B-0A77-D14A-A773-CF28C7F2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1325" y="0"/>
            <a:ext cx="3521075" cy="91360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41" y="9168686"/>
            <a:ext cx="2083136" cy="85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8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6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4251325" y="0"/>
            <a:ext cx="3521075" cy="9136063"/>
          </a:xfrm>
        </p:spPr>
      </p:sp>
      <p:sp>
        <p:nvSpPr>
          <p:cNvPr id="3" name="Rectangle 2"/>
          <p:cNvSpPr/>
          <p:nvPr/>
        </p:nvSpPr>
        <p:spPr>
          <a:xfrm flipH="1">
            <a:off x="4251266" y="9136495"/>
            <a:ext cx="3521134" cy="921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4251266" cy="91364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8981" y="863997"/>
            <a:ext cx="3681977" cy="157427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 or title of event or name</a:t>
            </a:r>
            <a:endParaRPr lang="en-US" dirty="0"/>
          </a:p>
        </p:txBody>
      </p:sp>
      <p:sp>
        <p:nvSpPr>
          <p:cNvPr id="8" name="Text Placeholder 14"/>
          <p:cNvSpPr txBox="1">
            <a:spLocks/>
          </p:cNvSpPr>
          <p:nvPr/>
        </p:nvSpPr>
        <p:spPr>
          <a:xfrm>
            <a:off x="388982" y="459325"/>
            <a:ext cx="3497217" cy="19030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College of Science | Department Name</a:t>
            </a:r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388983" y="2608241"/>
            <a:ext cx="3497217" cy="87203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Subhead: Short description </a:t>
            </a:r>
            <a:r>
              <a:rPr lang="en-US" dirty="0" err="1" smtClean="0"/>
              <a:t>Omnihillor</a:t>
            </a:r>
            <a:r>
              <a:rPr lang="en-US" dirty="0" smtClean="0"/>
              <a:t> re </a:t>
            </a:r>
            <a:r>
              <a:rPr lang="en-US" dirty="0" err="1" smtClean="0"/>
              <a:t>inverrorum</a:t>
            </a:r>
            <a:r>
              <a:rPr lang="en-US" dirty="0" smtClean="0"/>
              <a:t> </a:t>
            </a:r>
            <a:r>
              <a:rPr lang="en-US" dirty="0" err="1" smtClean="0"/>
              <a:t>amet</a:t>
            </a:r>
            <a:r>
              <a:rPr lang="en-US" dirty="0" smtClean="0"/>
              <a:t> as et </a:t>
            </a:r>
            <a:r>
              <a:rPr lang="en-US" dirty="0" err="1" smtClean="0"/>
              <a:t>offic</a:t>
            </a:r>
            <a:r>
              <a:rPr lang="en-US" dirty="0" smtClean="0"/>
              <a:t> to </a:t>
            </a:r>
            <a:r>
              <a:rPr lang="en-US" dirty="0" err="1" smtClean="0"/>
              <a:t>dempore</a:t>
            </a:r>
            <a:r>
              <a:rPr lang="en-US" dirty="0" smtClean="0"/>
              <a:t> </a:t>
            </a:r>
            <a:r>
              <a:rPr lang="en-US" dirty="0" err="1" smtClean="0"/>
              <a:t>stempe</a:t>
            </a:r>
            <a:r>
              <a:rPr lang="en-US" dirty="0" smtClean="0"/>
              <a:t> ne de ne </a:t>
            </a:r>
            <a:r>
              <a:rPr lang="en-US" dirty="0" err="1" smtClean="0"/>
              <a:t>verunt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 Placeholder 20"/>
          <p:cNvSpPr txBox="1">
            <a:spLocks/>
          </p:cNvSpPr>
          <p:nvPr/>
        </p:nvSpPr>
        <p:spPr>
          <a:xfrm>
            <a:off x="388982" y="7588939"/>
            <a:ext cx="3518001" cy="29123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7 p.m.</a:t>
            </a:r>
            <a:endParaRPr lang="en-US" dirty="0"/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409765" y="8731041"/>
            <a:ext cx="3497218" cy="1667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294"/>
              </a:lnSpc>
              <a:spcBef>
                <a:spcPts val="0"/>
              </a:spcBef>
              <a:buFontTx/>
              <a:buNone/>
              <a:defRPr sz="1553" kern="120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Website link</a:t>
            </a:r>
            <a:endParaRPr lang="en-US" dirty="0"/>
          </a:p>
        </p:txBody>
      </p:sp>
      <p:sp>
        <p:nvSpPr>
          <p:cNvPr id="12" name="Text Placeholder 20"/>
          <p:cNvSpPr txBox="1">
            <a:spLocks/>
          </p:cNvSpPr>
          <p:nvPr/>
        </p:nvSpPr>
        <p:spPr>
          <a:xfrm>
            <a:off x="409765" y="7864344"/>
            <a:ext cx="2699195" cy="564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The lasells stewart center</a:t>
            </a:r>
            <a:endParaRPr lang="en-US" dirty="0"/>
          </a:p>
        </p:txBody>
      </p:sp>
      <p:sp>
        <p:nvSpPr>
          <p:cNvPr id="13" name="Text Placeholder 20"/>
          <p:cNvSpPr txBox="1">
            <a:spLocks/>
          </p:cNvSpPr>
          <p:nvPr/>
        </p:nvSpPr>
        <p:spPr>
          <a:xfrm>
            <a:off x="388982" y="7303089"/>
            <a:ext cx="3518001" cy="29123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rgbClr val="FFB500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Monday, april 24</a:t>
            </a:r>
            <a:endParaRPr lang="en-US" dirty="0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685579" y="9327927"/>
            <a:ext cx="2690812" cy="539605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ts val="1424"/>
              </a:lnSpc>
              <a:spcBef>
                <a:spcPts val="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Accommodations for disabilities may be made by contacting 541-737-XXXX or email@oregonstate.edu.</a:t>
            </a:r>
            <a:endParaRPr lang="en-US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388982" y="3684902"/>
            <a:ext cx="3476434" cy="308228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424"/>
              </a:lnSpc>
              <a:spcBef>
                <a:spcPts val="10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Body: Longer description </a:t>
            </a:r>
            <a:r>
              <a:rPr lang="en-US" dirty="0" err="1" smtClean="0"/>
              <a:t>Quiatus</a:t>
            </a:r>
            <a:r>
              <a:rPr lang="en-US" dirty="0" smtClean="0"/>
              <a:t> et </a:t>
            </a:r>
            <a:r>
              <a:rPr lang="en-US" dirty="0" err="1" smtClean="0"/>
              <a:t>praecta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pellacerum</a:t>
            </a:r>
            <a:r>
              <a:rPr lang="en-US" dirty="0" smtClean="0"/>
              <a:t> volute nus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fugiam</a:t>
            </a:r>
            <a:r>
              <a:rPr lang="en-US" dirty="0" smtClean="0"/>
              <a:t> rem </a:t>
            </a:r>
            <a:r>
              <a:rPr lang="en-US" dirty="0" err="1" smtClean="0"/>
              <a:t>excerae</a:t>
            </a:r>
            <a:r>
              <a:rPr lang="en-US" dirty="0" smtClean="0"/>
              <a:t> </a:t>
            </a:r>
            <a:r>
              <a:rPr lang="en-US" dirty="0" err="1" smtClean="0"/>
              <a:t>lanis</a:t>
            </a:r>
            <a:r>
              <a:rPr lang="en-US" dirty="0" smtClean="0"/>
              <a:t> </a:t>
            </a:r>
            <a:r>
              <a:rPr lang="en-US" dirty="0" err="1" smtClean="0"/>
              <a:t>seuia</a:t>
            </a:r>
            <a:r>
              <a:rPr lang="en-US" dirty="0" smtClean="0"/>
              <a:t> </a:t>
            </a:r>
            <a:r>
              <a:rPr lang="en-US" dirty="0" err="1" smtClean="0"/>
              <a:t>parum</a:t>
            </a:r>
            <a:r>
              <a:rPr lang="en-US" dirty="0" smtClean="0"/>
              <a:t> </a:t>
            </a:r>
            <a:r>
              <a:rPr lang="en-US" dirty="0" err="1" smtClean="0"/>
              <a:t>deliquid</a:t>
            </a:r>
            <a:r>
              <a:rPr lang="en-US" dirty="0" smtClean="0"/>
              <a:t> et lam et molest </a:t>
            </a:r>
            <a:r>
              <a:rPr lang="en-US" dirty="0" err="1" smtClean="0"/>
              <a:t>ut</a:t>
            </a:r>
            <a:r>
              <a:rPr lang="en-US" dirty="0" smtClean="0"/>
              <a:t> et que lit </a:t>
            </a:r>
            <a:r>
              <a:rPr lang="en-US" dirty="0" err="1" smtClean="0"/>
              <a:t>essit</a:t>
            </a:r>
            <a:r>
              <a:rPr lang="en-US" dirty="0" smtClean="0"/>
              <a:t>, con pro </a:t>
            </a:r>
            <a:r>
              <a:rPr lang="en-US" dirty="0" err="1" smtClean="0"/>
              <a:t>venimillorae</a:t>
            </a:r>
            <a:r>
              <a:rPr lang="en-US" dirty="0" smtClean="0"/>
              <a:t> </a:t>
            </a:r>
            <a:r>
              <a:rPr lang="en-US" dirty="0" err="1" smtClean="0"/>
              <a:t>latetusa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. Um </a:t>
            </a:r>
            <a:r>
              <a:rPr lang="en-US" dirty="0" err="1" smtClean="0"/>
              <a:t>nist</a:t>
            </a:r>
            <a:r>
              <a:rPr lang="en-US" dirty="0" smtClean="0"/>
              <a:t>, </a:t>
            </a:r>
            <a:r>
              <a:rPr lang="en-US" dirty="0" err="1" smtClean="0"/>
              <a:t>torio</a:t>
            </a:r>
            <a:r>
              <a:rPr lang="en-US" dirty="0" smtClean="0"/>
              <a:t>. </a:t>
            </a:r>
            <a:r>
              <a:rPr lang="en-US" dirty="0" err="1" smtClean="0"/>
              <a:t>Tusciur</a:t>
            </a:r>
            <a:r>
              <a:rPr lang="en-US" dirty="0" smtClean="0"/>
              <a:t> </a:t>
            </a:r>
            <a:r>
              <a:rPr lang="en-US" dirty="0" err="1" smtClean="0"/>
              <a:t>raestectiam</a:t>
            </a:r>
            <a:r>
              <a:rPr lang="en-US" dirty="0" smtClean="0"/>
              <a:t> et </a:t>
            </a:r>
            <a:r>
              <a:rPr lang="en-US" dirty="0" err="1" smtClean="0"/>
              <a:t>et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rera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reptis</a:t>
            </a:r>
            <a:r>
              <a:rPr lang="en-US" dirty="0" smtClean="0"/>
              <a:t> name </a:t>
            </a:r>
            <a:r>
              <a:rPr lang="en-US" dirty="0" err="1" smtClean="0"/>
              <a:t>vel</a:t>
            </a:r>
            <a:r>
              <a:rPr lang="en-US" dirty="0" smtClean="0"/>
              <a:t> is que </a:t>
            </a:r>
            <a:r>
              <a:rPr lang="en-US" dirty="0" err="1" smtClean="0"/>
              <a:t>sitas</a:t>
            </a:r>
            <a:r>
              <a:rPr lang="en-US" dirty="0" smtClean="0"/>
              <a:t> </a:t>
            </a:r>
            <a:r>
              <a:rPr lang="en-US" dirty="0" err="1" smtClean="0"/>
              <a:t>desci</a:t>
            </a:r>
            <a:r>
              <a:rPr lang="en-US" dirty="0" smtClean="0"/>
              <a:t> </a:t>
            </a:r>
            <a:r>
              <a:rPr lang="en-US" dirty="0" err="1" smtClean="0"/>
              <a:t>conseque</a:t>
            </a:r>
            <a:r>
              <a:rPr lang="en-US" dirty="0" smtClean="0"/>
              <a:t> qui </a:t>
            </a:r>
            <a:r>
              <a:rPr lang="en-US" dirty="0" err="1" smtClean="0"/>
              <a:t>verfero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estibusdamus</a:t>
            </a:r>
            <a:r>
              <a:rPr lang="en-US" dirty="0" smtClean="0"/>
              <a:t> </a:t>
            </a:r>
            <a:r>
              <a:rPr lang="en-US" dirty="0" err="1" smtClean="0"/>
              <a:t>dolendi</a:t>
            </a:r>
            <a:r>
              <a:rPr lang="en-US" dirty="0" smtClean="0"/>
              <a:t> </a:t>
            </a:r>
            <a:r>
              <a:rPr lang="en-US" dirty="0" err="1" smtClean="0"/>
              <a:t>hiuet</a:t>
            </a:r>
            <a:r>
              <a:rPr lang="en-US" dirty="0" smtClean="0"/>
              <a:t> </a:t>
            </a:r>
            <a:r>
              <a:rPr lang="en-US" dirty="0" err="1" smtClean="0"/>
              <a:t>tufil</a:t>
            </a:r>
            <a:r>
              <a:rPr lang="en-US" dirty="0" smtClean="0"/>
              <a:t> </a:t>
            </a:r>
            <a:r>
              <a:rPr lang="en-US" dirty="0" err="1" smtClean="0"/>
              <a:t>blabores</a:t>
            </a:r>
            <a:r>
              <a:rPr lang="en-US" dirty="0" smtClean="0"/>
              <a:t> re </a:t>
            </a:r>
            <a:r>
              <a:rPr lang="en-US" dirty="0" err="1" smtClean="0"/>
              <a:t>nobitiat</a:t>
            </a:r>
            <a:r>
              <a:rPr lang="en-US" dirty="0" smtClean="0"/>
              <a:t> </a:t>
            </a:r>
            <a:r>
              <a:rPr lang="en-US" dirty="0" err="1" smtClean="0"/>
              <a:t>alitiur</a:t>
            </a:r>
            <a:r>
              <a:rPr lang="en-US" dirty="0" smtClean="0"/>
              <a:t> </a:t>
            </a:r>
            <a:r>
              <a:rPr lang="en-US" dirty="0" err="1" smtClean="0"/>
              <a:t>sequodi</a:t>
            </a:r>
            <a:r>
              <a:rPr lang="en-US" dirty="0" smtClean="0"/>
              <a:t> </a:t>
            </a:r>
            <a:r>
              <a:rPr lang="en-US" dirty="0" err="1" smtClean="0"/>
              <a:t>ciligendit</a:t>
            </a:r>
            <a:r>
              <a:rPr lang="en-US" dirty="0" smtClean="0"/>
              <a:t> </a:t>
            </a:r>
            <a:r>
              <a:rPr lang="en-US" dirty="0" err="1" smtClean="0"/>
              <a:t>ipsam</a:t>
            </a:r>
            <a:r>
              <a:rPr lang="en-US" dirty="0" smtClean="0"/>
              <a:t> </a:t>
            </a:r>
            <a:r>
              <a:rPr lang="en-US" dirty="0" err="1" smtClean="0"/>
              <a:t>videnditiunt</a:t>
            </a:r>
            <a:r>
              <a:rPr lang="en-US" dirty="0" smtClean="0"/>
              <a:t> </a:t>
            </a:r>
            <a:r>
              <a:rPr lang="en-US" dirty="0" err="1" smtClean="0"/>
              <a:t>rae</a:t>
            </a:r>
            <a:r>
              <a:rPr lang="en-US" dirty="0" smtClean="0"/>
              <a:t> </a:t>
            </a:r>
            <a:r>
              <a:rPr lang="en-US" dirty="0" err="1" smtClean="0"/>
              <a:t>eume</a:t>
            </a:r>
            <a:r>
              <a:rPr lang="en-US" dirty="0" smtClean="0"/>
              <a:t> </a:t>
            </a:r>
            <a:r>
              <a:rPr lang="en-US" dirty="0" err="1" smtClean="0"/>
              <a:t>optatio</a:t>
            </a:r>
            <a:r>
              <a:rPr lang="en-US" dirty="0" smtClean="0"/>
              <a:t> </a:t>
            </a:r>
            <a:r>
              <a:rPr lang="en-US" dirty="0" err="1" smtClean="0"/>
              <a:t>ducipietur</a:t>
            </a:r>
            <a:r>
              <a:rPr lang="en-US" dirty="0"/>
              <a:t>? pro </a:t>
            </a:r>
            <a:r>
              <a:rPr lang="en-US" dirty="0" err="1"/>
              <a:t>venimillorae</a:t>
            </a:r>
            <a:r>
              <a:rPr lang="en-US" dirty="0"/>
              <a:t> </a:t>
            </a:r>
            <a:r>
              <a:rPr lang="en-US" dirty="0" err="1"/>
              <a:t>latetusa</a:t>
            </a:r>
            <a:r>
              <a:rPr lang="en-US" dirty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.</a:t>
            </a: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Um </a:t>
            </a:r>
            <a:r>
              <a:rPr lang="en-US" dirty="0" err="1"/>
              <a:t>nist</a:t>
            </a:r>
            <a:r>
              <a:rPr lang="en-US" dirty="0"/>
              <a:t>, </a:t>
            </a:r>
            <a:r>
              <a:rPr lang="en-US" dirty="0" err="1"/>
              <a:t>torio</a:t>
            </a:r>
            <a:r>
              <a:rPr lang="en-US" dirty="0"/>
              <a:t>. </a:t>
            </a:r>
            <a:r>
              <a:rPr lang="en-US" dirty="0" err="1"/>
              <a:t>Tusciur</a:t>
            </a:r>
            <a:r>
              <a:rPr lang="en-US" dirty="0"/>
              <a:t> </a:t>
            </a:r>
            <a:r>
              <a:rPr lang="en-US" dirty="0" err="1"/>
              <a:t>raestectiam</a:t>
            </a:r>
            <a:r>
              <a:rPr lang="en-US" dirty="0"/>
              <a:t> et </a:t>
            </a:r>
            <a:r>
              <a:rPr lang="en-US" dirty="0" err="1"/>
              <a:t>et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rera</a:t>
            </a:r>
            <a:r>
              <a:rPr lang="en-US" dirty="0"/>
              <a:t>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reptis</a:t>
            </a:r>
            <a:r>
              <a:rPr lang="en-US" dirty="0"/>
              <a:t> name </a:t>
            </a:r>
            <a:r>
              <a:rPr lang="en-US" dirty="0" err="1"/>
              <a:t>vel</a:t>
            </a:r>
            <a:r>
              <a:rPr lang="en-US" dirty="0"/>
              <a:t> is que </a:t>
            </a:r>
            <a:r>
              <a:rPr lang="en-US" dirty="0" err="1"/>
              <a:t>sitas</a:t>
            </a:r>
            <a:r>
              <a:rPr lang="en-US" dirty="0"/>
              <a:t> </a:t>
            </a:r>
            <a:r>
              <a:rPr lang="en-US" dirty="0" err="1"/>
              <a:t>desci</a:t>
            </a:r>
            <a:r>
              <a:rPr lang="en-US" dirty="0"/>
              <a:t> </a:t>
            </a:r>
            <a:r>
              <a:rPr lang="en-US" dirty="0" err="1"/>
              <a:t>conseque</a:t>
            </a:r>
            <a:r>
              <a:rPr lang="en-US" dirty="0"/>
              <a:t> qui </a:t>
            </a:r>
            <a:r>
              <a:rPr lang="en-US" dirty="0" err="1"/>
              <a:t>verfero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estibusdamus</a:t>
            </a:r>
            <a:r>
              <a:rPr lang="en-US" dirty="0"/>
              <a:t> </a:t>
            </a:r>
            <a:r>
              <a:rPr lang="en-US" dirty="0" err="1"/>
              <a:t>dolendi</a:t>
            </a:r>
            <a:r>
              <a:rPr lang="en-US" dirty="0"/>
              <a:t> </a:t>
            </a:r>
            <a:r>
              <a:rPr lang="en-US" dirty="0" err="1"/>
              <a:t>hiuet</a:t>
            </a:r>
            <a:r>
              <a:rPr lang="en-US" dirty="0"/>
              <a:t> </a:t>
            </a:r>
            <a:r>
              <a:rPr lang="en-US" dirty="0" err="1"/>
              <a:t>tufil</a:t>
            </a:r>
            <a:r>
              <a:rPr lang="en-US" dirty="0"/>
              <a:t> </a:t>
            </a:r>
            <a:r>
              <a:rPr lang="en-US" dirty="0" err="1"/>
              <a:t>blabores</a:t>
            </a:r>
            <a:r>
              <a:rPr lang="en-US" dirty="0"/>
              <a:t> re </a:t>
            </a:r>
            <a:r>
              <a:rPr lang="en-US" dirty="0" err="1"/>
              <a:t>nobitiat</a:t>
            </a:r>
            <a:r>
              <a:rPr lang="en-US" dirty="0"/>
              <a:t> </a:t>
            </a:r>
            <a:r>
              <a:rPr lang="en-US" dirty="0" err="1"/>
              <a:t>alitiur</a:t>
            </a:r>
            <a:r>
              <a:rPr lang="en-US" dirty="0"/>
              <a:t> </a:t>
            </a:r>
            <a:r>
              <a:rPr lang="en-US" dirty="0" err="1"/>
              <a:t>sequodi</a:t>
            </a:r>
            <a:r>
              <a:rPr lang="en-US" dirty="0"/>
              <a:t> </a:t>
            </a:r>
            <a:r>
              <a:rPr lang="en-US" dirty="0" err="1"/>
              <a:t>ciligendit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videnditiunt</a:t>
            </a:r>
            <a:r>
              <a:rPr lang="en-US" dirty="0"/>
              <a:t> </a:t>
            </a:r>
            <a:r>
              <a:rPr lang="en-US" dirty="0" err="1"/>
              <a:t>rae</a:t>
            </a:r>
            <a:r>
              <a:rPr lang="en-US" dirty="0"/>
              <a:t> </a:t>
            </a:r>
            <a:r>
              <a:rPr lang="en-US" dirty="0" err="1"/>
              <a:t>eume</a:t>
            </a:r>
            <a:r>
              <a:rPr lang="en-US" dirty="0"/>
              <a:t> </a:t>
            </a:r>
            <a:r>
              <a:rPr lang="en-US" dirty="0" err="1"/>
              <a:t>optatio</a:t>
            </a:r>
            <a:r>
              <a:rPr lang="en-US" dirty="0"/>
              <a:t> </a:t>
            </a:r>
            <a:r>
              <a:rPr lang="en-US" dirty="0" err="1"/>
              <a:t>ducipietur</a:t>
            </a:r>
            <a:r>
              <a:rPr lang="en-US" dirty="0" smtClean="0"/>
              <a:t>? </a:t>
            </a:r>
            <a:r>
              <a:rPr lang="en-US" dirty="0"/>
              <a:t>pro </a:t>
            </a:r>
            <a:r>
              <a:rPr lang="en-US" dirty="0" err="1"/>
              <a:t>venimillorae</a:t>
            </a:r>
            <a:r>
              <a:rPr lang="en-US" dirty="0"/>
              <a:t> </a:t>
            </a:r>
            <a:r>
              <a:rPr lang="en-US" dirty="0" err="1"/>
              <a:t>latetusa</a:t>
            </a:r>
            <a:r>
              <a:rPr lang="en-US" dirty="0"/>
              <a:t> </a:t>
            </a:r>
            <a:r>
              <a:rPr lang="en-US" dirty="0" err="1"/>
              <a:t>dunt</a:t>
            </a:r>
            <a:r>
              <a:rPr lang="en-US" dirty="0"/>
              <a:t>. Um </a:t>
            </a:r>
            <a:r>
              <a:rPr lang="en-US" dirty="0" err="1"/>
              <a:t>nist</a:t>
            </a:r>
            <a:r>
              <a:rPr lang="en-US" dirty="0"/>
              <a:t>, </a:t>
            </a:r>
            <a:r>
              <a:rPr lang="en-US" dirty="0" err="1"/>
              <a:t>torio</a:t>
            </a:r>
            <a:r>
              <a:rPr lang="en-US" dirty="0"/>
              <a:t>. </a:t>
            </a:r>
            <a:r>
              <a:rPr lang="en-US" dirty="0" err="1"/>
              <a:t>Tusciur</a:t>
            </a:r>
            <a:r>
              <a:rPr lang="en-US" dirty="0"/>
              <a:t> </a:t>
            </a:r>
            <a:r>
              <a:rPr lang="en-US" dirty="0" err="1"/>
              <a:t>raestectiam</a:t>
            </a:r>
            <a:r>
              <a:rPr lang="en-US" dirty="0"/>
              <a:t> et </a:t>
            </a:r>
            <a:r>
              <a:rPr lang="en-US" dirty="0" err="1"/>
              <a:t>et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rera</a:t>
            </a:r>
            <a:r>
              <a:rPr lang="en-US" dirty="0"/>
              <a:t>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reptis</a:t>
            </a:r>
            <a:r>
              <a:rPr lang="en-US" dirty="0"/>
              <a:t> name </a:t>
            </a:r>
            <a:r>
              <a:rPr lang="en-US" dirty="0" err="1"/>
              <a:t>vel</a:t>
            </a:r>
            <a:r>
              <a:rPr lang="en-US" dirty="0"/>
              <a:t> is que </a:t>
            </a:r>
            <a:r>
              <a:rPr lang="en-US" dirty="0" err="1"/>
              <a:t>sitas</a:t>
            </a:r>
            <a:r>
              <a:rPr lang="en-US" dirty="0"/>
              <a:t> </a:t>
            </a:r>
            <a:r>
              <a:rPr lang="en-US" dirty="0" err="1"/>
              <a:t>desci</a:t>
            </a:r>
            <a:r>
              <a:rPr lang="en-US" dirty="0"/>
              <a:t> </a:t>
            </a:r>
            <a:r>
              <a:rPr lang="en-US" dirty="0" err="1"/>
              <a:t>conseque</a:t>
            </a:r>
            <a:r>
              <a:rPr lang="en-US" dirty="0"/>
              <a:t> qui </a:t>
            </a:r>
            <a:r>
              <a:rPr lang="en-US" dirty="0" err="1"/>
              <a:t>verfero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estibusdamus</a:t>
            </a:r>
            <a:r>
              <a:rPr lang="en-US" dirty="0"/>
              <a:t> </a:t>
            </a:r>
            <a:r>
              <a:rPr lang="en-US" dirty="0" err="1"/>
              <a:t>dolendi</a:t>
            </a:r>
            <a:r>
              <a:rPr lang="en-US" dirty="0"/>
              <a:t> </a:t>
            </a:r>
            <a:r>
              <a:rPr lang="en-US" dirty="0" err="1"/>
              <a:t>hiuet</a:t>
            </a:r>
            <a:r>
              <a:rPr lang="en-US" dirty="0"/>
              <a:t> </a:t>
            </a:r>
            <a:r>
              <a:rPr lang="en-US" dirty="0" err="1"/>
              <a:t>tufil</a:t>
            </a:r>
            <a:r>
              <a:rPr lang="en-US" dirty="0"/>
              <a:t> </a:t>
            </a:r>
            <a:r>
              <a:rPr lang="en-US" dirty="0" err="1"/>
              <a:t>blabores</a:t>
            </a:r>
            <a:r>
              <a:rPr lang="en-US" dirty="0"/>
              <a:t> re </a:t>
            </a:r>
            <a:r>
              <a:rPr lang="en-US" dirty="0" err="1"/>
              <a:t>nobitiat</a:t>
            </a:r>
            <a:r>
              <a:rPr lang="en-US" dirty="0"/>
              <a:t> </a:t>
            </a:r>
            <a:r>
              <a:rPr lang="en-US" dirty="0" err="1" smtClean="0"/>
              <a:t>alitiur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16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0987796-48E9-4832-B307-5719959A5C79}" vid="{088C5CAC-7C65-41E6-9160-48F2F007EC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poster_template-8.5x11-4</Template>
  <TotalTime>100</TotalTime>
  <Words>215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Kievit Offc</vt:lpstr>
      <vt:lpstr>Rufina-Stencil-Bold</vt:lpstr>
      <vt:lpstr>Stratum2 Black</vt:lpstr>
      <vt:lpstr>Custom Design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7</cp:revision>
  <dcterms:created xsi:type="dcterms:W3CDTF">2019-02-06T22:22:03Z</dcterms:created>
  <dcterms:modified xsi:type="dcterms:W3CDTF">2019-03-06T21:51:32Z</dcterms:modified>
</cp:coreProperties>
</file>