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sldIdLst>
    <p:sldId id="263" r:id="rId2"/>
  </p:sldIdLst>
  <p:sldSz cx="7772400" cy="10058400"/>
  <p:notesSz cx="6858000" cy="9144000"/>
  <p:defaultTextStyle>
    <a:defPPr>
      <a:defRPr lang="en-US"/>
    </a:defPPr>
    <a:lvl1pPr marL="0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FF"/>
    <a:srgbClr val="FFB500"/>
    <a:srgbClr val="0D5257"/>
    <a:srgbClr val="DC4405"/>
    <a:srgbClr val="E05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67"/>
  </p:normalViewPr>
  <p:slideViewPr>
    <p:cSldViewPr snapToGrid="0" snapToObjects="1">
      <p:cViewPr varScale="1">
        <p:scale>
          <a:sx n="77" d="100"/>
          <a:sy n="77" d="100"/>
        </p:scale>
        <p:origin x="28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FA087-5CAE-D144-A7B9-590BCA302E6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5441B-0A77-D14A-A773-CF28C7F2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2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37994" y="688931"/>
            <a:ext cx="7327728" cy="30939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8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37994" y="212942"/>
            <a:ext cx="7327727" cy="4759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 flipH="1">
            <a:off x="237994" y="9612053"/>
            <a:ext cx="7327728" cy="220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1"/>
          </a:p>
        </p:txBody>
      </p:sp>
      <p:sp>
        <p:nvSpPr>
          <p:cNvPr id="4" name="Rectangle 3"/>
          <p:cNvSpPr/>
          <p:nvPr userDrawn="1"/>
        </p:nvSpPr>
        <p:spPr>
          <a:xfrm>
            <a:off x="237993" y="3782860"/>
            <a:ext cx="3331925" cy="5829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1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65" y="8802830"/>
            <a:ext cx="2083136" cy="66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7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Title 1"/>
          <p:cNvSpPr txBox="1">
            <a:spLocks/>
          </p:cNvSpPr>
          <p:nvPr/>
        </p:nvSpPr>
        <p:spPr>
          <a:xfrm>
            <a:off x="498172" y="3941927"/>
            <a:ext cx="2858803" cy="2041585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Headline or title of event or name</a:t>
            </a:r>
            <a:endParaRPr lang="en-US" dirty="0"/>
          </a:p>
        </p:txBody>
      </p:sp>
      <p:sp>
        <p:nvSpPr>
          <p:cNvPr id="8" name="Text Placeholder 14"/>
          <p:cNvSpPr txBox="1">
            <a:spLocks/>
          </p:cNvSpPr>
          <p:nvPr/>
        </p:nvSpPr>
        <p:spPr>
          <a:xfrm>
            <a:off x="388982" y="371643"/>
            <a:ext cx="3497217" cy="18825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359" kern="1200" baseline="0">
                <a:solidFill>
                  <a:schemeClr val="bg1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Kievit Offc" panose="020B0504030101020102" pitchFamily="34" charset="0"/>
              </a:rPr>
              <a:t>College of Science</a:t>
            </a:r>
            <a:endParaRPr lang="en-US" b="1" dirty="0">
              <a:latin typeface="Kievit Offc" panose="020B0504030101020102" pitchFamily="34" charset="0"/>
            </a:endParaRPr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503626" y="6094371"/>
            <a:ext cx="2853349" cy="87203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 defTabSz="914400" rtl="0" eaLnBrk="1" fontAlgn="auto" latinLnBrk="0" hangingPunct="0">
              <a:lnSpc>
                <a:spcPts val="1700"/>
              </a:lnSpc>
              <a:spcBef>
                <a:spcPts val="0"/>
              </a:spcBef>
              <a:buFontTx/>
              <a:buNone/>
              <a:defRPr sz="1682" kern="1200" cap="none" spc="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Subhead: Short description </a:t>
            </a:r>
            <a:r>
              <a:rPr lang="en-US" dirty="0" err="1" smtClean="0">
                <a:solidFill>
                  <a:schemeClr val="tx1"/>
                </a:solidFill>
              </a:rPr>
              <a:t>Omnihillor</a:t>
            </a:r>
            <a:r>
              <a:rPr lang="en-US" dirty="0" smtClean="0">
                <a:solidFill>
                  <a:schemeClr val="tx1"/>
                </a:solidFill>
              </a:rPr>
              <a:t> re </a:t>
            </a:r>
            <a:r>
              <a:rPr lang="en-US" dirty="0" err="1" smtClean="0">
                <a:solidFill>
                  <a:schemeClr val="tx1"/>
                </a:solidFill>
              </a:rPr>
              <a:t>inverrorum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amet</a:t>
            </a:r>
            <a:r>
              <a:rPr lang="en-US" dirty="0" smtClean="0">
                <a:solidFill>
                  <a:schemeClr val="tx1"/>
                </a:solidFill>
              </a:rPr>
              <a:t> as et </a:t>
            </a:r>
            <a:r>
              <a:rPr lang="en-US" dirty="0" err="1" smtClean="0">
                <a:solidFill>
                  <a:schemeClr val="tx1"/>
                </a:solidFill>
              </a:rPr>
              <a:t>offic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en-US" dirty="0" err="1" smtClean="0">
                <a:solidFill>
                  <a:schemeClr val="tx1"/>
                </a:solidFill>
              </a:rPr>
              <a:t>dempore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stempe</a:t>
            </a:r>
            <a:r>
              <a:rPr lang="en-US" dirty="0" smtClean="0">
                <a:solidFill>
                  <a:schemeClr val="tx1"/>
                </a:solidFill>
              </a:rPr>
              <a:t> ne de ne </a:t>
            </a:r>
            <a:r>
              <a:rPr lang="en-US" dirty="0" err="1" smtClean="0">
                <a:solidFill>
                  <a:schemeClr val="tx1"/>
                </a:solidFill>
              </a:rPr>
              <a:t>verunt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 Placeholder 20"/>
          <p:cNvSpPr txBox="1">
            <a:spLocks/>
          </p:cNvSpPr>
          <p:nvPr/>
        </p:nvSpPr>
        <p:spPr>
          <a:xfrm>
            <a:off x="3907658" y="7237443"/>
            <a:ext cx="3518001" cy="31931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chemeClr val="bg1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2"/>
                </a:solidFill>
              </a:rPr>
              <a:t>7 p.m.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1" name="Text Placeholder 9"/>
          <p:cNvSpPr txBox="1">
            <a:spLocks/>
          </p:cNvSpPr>
          <p:nvPr/>
        </p:nvSpPr>
        <p:spPr>
          <a:xfrm>
            <a:off x="3886199" y="9296001"/>
            <a:ext cx="3497218" cy="17229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1294"/>
              </a:lnSpc>
              <a:spcBef>
                <a:spcPts val="0"/>
              </a:spcBef>
              <a:buFontTx/>
              <a:buNone/>
              <a:defRPr sz="1553" kern="120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  <a:latin typeface="Kievit Offc" panose="020B0504030101020102" pitchFamily="34" charset="0"/>
              </a:rPr>
              <a:t>Website link</a:t>
            </a:r>
            <a:endParaRPr lang="en-US" b="1" dirty="0">
              <a:solidFill>
                <a:schemeClr val="accent2"/>
              </a:solidFill>
              <a:latin typeface="Kievit Offc" panose="020B0504030101020102" pitchFamily="34" charset="0"/>
            </a:endParaRPr>
          </a:p>
        </p:txBody>
      </p:sp>
      <p:sp>
        <p:nvSpPr>
          <p:cNvPr id="12" name="Text Placeholder 20"/>
          <p:cNvSpPr txBox="1">
            <a:spLocks/>
          </p:cNvSpPr>
          <p:nvPr/>
        </p:nvSpPr>
        <p:spPr>
          <a:xfrm>
            <a:off x="3901858" y="7796116"/>
            <a:ext cx="2699195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chemeClr val="bg1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en-US" sz="1400" b="1" cap="none" dirty="0" smtClean="0">
                <a:solidFill>
                  <a:schemeClr val="tx1"/>
                </a:solidFill>
                <a:latin typeface="Kievit Offc" panose="020B0504030101020102" pitchFamily="34" charset="0"/>
              </a:rPr>
              <a:t>The </a:t>
            </a:r>
            <a:r>
              <a:rPr lang="en-US" sz="1400" b="1" cap="none" dirty="0" err="1" smtClean="0">
                <a:solidFill>
                  <a:schemeClr val="tx1"/>
                </a:solidFill>
                <a:latin typeface="Kievit Offc" panose="020B0504030101020102" pitchFamily="34" charset="0"/>
              </a:rPr>
              <a:t>Lasells</a:t>
            </a:r>
            <a:r>
              <a:rPr lang="en-US" sz="1400" b="1" cap="none" dirty="0" smtClean="0">
                <a:solidFill>
                  <a:schemeClr val="tx1"/>
                </a:solidFill>
                <a:latin typeface="Kievit Offc" panose="020B0504030101020102" pitchFamily="34" charset="0"/>
              </a:rPr>
              <a:t> Stewart Center</a:t>
            </a:r>
          </a:p>
          <a:p>
            <a:pPr>
              <a:lnSpc>
                <a:spcPts val="1600"/>
              </a:lnSpc>
            </a:pPr>
            <a:r>
              <a:rPr lang="en-US" sz="1400" b="1" cap="none" dirty="0" smtClean="0">
                <a:solidFill>
                  <a:schemeClr val="tx1"/>
                </a:solidFill>
                <a:latin typeface="Kievit Offc" panose="020B0504030101020102" pitchFamily="34" charset="0"/>
              </a:rPr>
              <a:t>FREE</a:t>
            </a:r>
          </a:p>
          <a:p>
            <a:pPr>
              <a:lnSpc>
                <a:spcPts val="1600"/>
              </a:lnSpc>
            </a:pPr>
            <a:r>
              <a:rPr lang="en-US" sz="1400" b="1" cap="none" dirty="0" smtClean="0">
                <a:solidFill>
                  <a:schemeClr val="tx1"/>
                </a:solidFill>
                <a:latin typeface="Kievit Offc" panose="020B0504030101020102" pitchFamily="34" charset="0"/>
              </a:rPr>
              <a:t>541-737-XXXX</a:t>
            </a:r>
            <a:endParaRPr lang="en-US" sz="1400" b="1" cap="none" dirty="0">
              <a:solidFill>
                <a:schemeClr val="tx1"/>
              </a:solidFill>
              <a:latin typeface="Kievit Offc" panose="020B0504030101020102" pitchFamily="34" charset="0"/>
            </a:endParaRPr>
          </a:p>
        </p:txBody>
      </p:sp>
      <p:sp>
        <p:nvSpPr>
          <p:cNvPr id="13" name="Text Placeholder 20"/>
          <p:cNvSpPr txBox="1">
            <a:spLocks/>
          </p:cNvSpPr>
          <p:nvPr/>
        </p:nvSpPr>
        <p:spPr>
          <a:xfrm>
            <a:off x="3912109" y="6874765"/>
            <a:ext cx="3518001" cy="31931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rgbClr val="FFB500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2"/>
                </a:solidFill>
              </a:rPr>
              <a:t>Monday, </a:t>
            </a:r>
            <a:r>
              <a:rPr lang="en-US" sz="2800" dirty="0" err="1" smtClean="0">
                <a:solidFill>
                  <a:schemeClr val="accent2"/>
                </a:solidFill>
              </a:rPr>
              <a:t>april</a:t>
            </a:r>
            <a:r>
              <a:rPr lang="en-US" sz="2800" dirty="0" smtClean="0">
                <a:solidFill>
                  <a:schemeClr val="accent2"/>
                </a:solidFill>
              </a:rPr>
              <a:t> 24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3886199" y="8666100"/>
            <a:ext cx="3539460" cy="330648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ts val="1424"/>
              </a:lnSpc>
              <a:spcBef>
                <a:spcPts val="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1pPr>
            <a:lvl2pPr marL="3886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Accommodations for disabilities may be made by contacting 541-737-XXXX or email@oregonstate.edu.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 Placeholder 5"/>
          <p:cNvSpPr txBox="1">
            <a:spLocks/>
          </p:cNvSpPr>
          <p:nvPr/>
        </p:nvSpPr>
        <p:spPr>
          <a:xfrm>
            <a:off x="3912109" y="4058392"/>
            <a:ext cx="3513550" cy="24833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ts val="1424"/>
              </a:lnSpc>
              <a:spcBef>
                <a:spcPts val="10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1pPr>
            <a:lvl2pPr marL="38862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2pPr>
            <a:lvl3pPr marL="77724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3pPr>
            <a:lvl4pPr marL="116586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4pPr>
            <a:lvl5pPr marL="155448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Body: Longer description </a:t>
            </a:r>
            <a:r>
              <a:rPr lang="en-US" dirty="0" err="1" smtClean="0">
                <a:solidFill>
                  <a:schemeClr val="tx1"/>
                </a:solidFill>
              </a:rPr>
              <a:t>Quiatus</a:t>
            </a:r>
            <a:r>
              <a:rPr lang="en-US" dirty="0" smtClean="0">
                <a:solidFill>
                  <a:schemeClr val="tx1"/>
                </a:solidFill>
              </a:rPr>
              <a:t> et </a:t>
            </a:r>
            <a:r>
              <a:rPr lang="en-US" dirty="0" err="1" smtClean="0">
                <a:solidFill>
                  <a:schemeClr val="tx1"/>
                </a:solidFill>
              </a:rPr>
              <a:t>praecta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pellacerum</a:t>
            </a:r>
            <a:r>
              <a:rPr lang="en-US" dirty="0" smtClean="0">
                <a:solidFill>
                  <a:schemeClr val="tx1"/>
                </a:solidFill>
              </a:rPr>
              <a:t> volute nus </a:t>
            </a:r>
            <a:r>
              <a:rPr lang="en-US" dirty="0" err="1" smtClean="0">
                <a:solidFill>
                  <a:schemeClr val="tx1"/>
                </a:solidFill>
              </a:rPr>
              <a:t>eos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fugiam</a:t>
            </a:r>
            <a:r>
              <a:rPr lang="en-US" dirty="0" smtClean="0">
                <a:solidFill>
                  <a:schemeClr val="tx1"/>
                </a:solidFill>
              </a:rPr>
              <a:t> rem </a:t>
            </a:r>
            <a:r>
              <a:rPr lang="en-US" dirty="0" err="1" smtClean="0">
                <a:solidFill>
                  <a:schemeClr val="tx1"/>
                </a:solidFill>
              </a:rPr>
              <a:t>excerae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seuia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deliquid</a:t>
            </a:r>
            <a:r>
              <a:rPr lang="en-US" dirty="0" smtClean="0">
                <a:solidFill>
                  <a:schemeClr val="tx1"/>
                </a:solidFill>
              </a:rPr>
              <a:t> et lam et molest </a:t>
            </a:r>
            <a:r>
              <a:rPr lang="en-US" dirty="0" err="1" smtClean="0">
                <a:solidFill>
                  <a:schemeClr val="tx1"/>
                </a:solidFill>
              </a:rPr>
              <a:t>ut</a:t>
            </a:r>
            <a:r>
              <a:rPr lang="en-US" dirty="0" smtClean="0">
                <a:solidFill>
                  <a:schemeClr val="tx1"/>
                </a:solidFill>
              </a:rPr>
              <a:t> et que lit </a:t>
            </a:r>
            <a:r>
              <a:rPr lang="en-US" dirty="0" err="1" smtClean="0">
                <a:solidFill>
                  <a:schemeClr val="tx1"/>
                </a:solidFill>
              </a:rPr>
              <a:t>essit</a:t>
            </a:r>
            <a:r>
              <a:rPr lang="en-US" dirty="0" smtClean="0">
                <a:solidFill>
                  <a:schemeClr val="tx1"/>
                </a:solidFill>
              </a:rPr>
              <a:t>, con pro </a:t>
            </a:r>
            <a:r>
              <a:rPr lang="en-US" dirty="0" err="1" smtClean="0">
                <a:solidFill>
                  <a:schemeClr val="tx1"/>
                </a:solidFill>
              </a:rPr>
              <a:t>venimillorae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latetusa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dunt</a:t>
            </a:r>
            <a:r>
              <a:rPr lang="en-US" dirty="0" smtClean="0">
                <a:solidFill>
                  <a:schemeClr val="tx1"/>
                </a:solidFill>
              </a:rPr>
              <a:t>. Um </a:t>
            </a:r>
            <a:r>
              <a:rPr lang="en-US" dirty="0" err="1" smtClean="0">
                <a:solidFill>
                  <a:schemeClr val="tx1"/>
                </a:solidFill>
              </a:rPr>
              <a:t>nist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torio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Tusciur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raestectiam</a:t>
            </a:r>
            <a:r>
              <a:rPr lang="en-US" dirty="0" smtClean="0">
                <a:solidFill>
                  <a:schemeClr val="tx1"/>
                </a:solidFill>
              </a:rPr>
              <a:t> et </a:t>
            </a:r>
            <a:r>
              <a:rPr lang="en-US" dirty="0" err="1" smtClean="0">
                <a:solidFill>
                  <a:schemeClr val="tx1"/>
                </a:solidFill>
              </a:rPr>
              <a:t>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volum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reptis</a:t>
            </a:r>
            <a:r>
              <a:rPr lang="en-US" dirty="0" smtClean="0">
                <a:solidFill>
                  <a:schemeClr val="tx1"/>
                </a:solidFill>
              </a:rPr>
              <a:t> name </a:t>
            </a:r>
            <a:r>
              <a:rPr lang="en-US" dirty="0" err="1" smtClean="0">
                <a:solidFill>
                  <a:schemeClr val="tx1"/>
                </a:solidFill>
              </a:rPr>
              <a:t>vel</a:t>
            </a:r>
            <a:r>
              <a:rPr lang="en-US" dirty="0" smtClean="0">
                <a:solidFill>
                  <a:schemeClr val="tx1"/>
                </a:solidFill>
              </a:rPr>
              <a:t> is que </a:t>
            </a:r>
            <a:r>
              <a:rPr lang="en-US" dirty="0" err="1" smtClean="0">
                <a:solidFill>
                  <a:schemeClr val="tx1"/>
                </a:solidFill>
              </a:rPr>
              <a:t>sitas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desci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conseque</a:t>
            </a:r>
            <a:r>
              <a:rPr lang="en-US" dirty="0" smtClean="0">
                <a:solidFill>
                  <a:schemeClr val="tx1"/>
                </a:solidFill>
              </a:rPr>
              <a:t> qui </a:t>
            </a:r>
            <a:r>
              <a:rPr lang="en-US" dirty="0" err="1" smtClean="0">
                <a:solidFill>
                  <a:schemeClr val="tx1"/>
                </a:solidFill>
              </a:rPr>
              <a:t>verfero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estibusdamus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dolendi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hiuet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tufil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blabores</a:t>
            </a:r>
            <a:r>
              <a:rPr lang="en-US" dirty="0" smtClean="0">
                <a:solidFill>
                  <a:schemeClr val="tx1"/>
                </a:solidFill>
              </a:rPr>
              <a:t> re </a:t>
            </a:r>
            <a:r>
              <a:rPr lang="en-US" dirty="0" err="1" smtClean="0">
                <a:solidFill>
                  <a:schemeClr val="tx1"/>
                </a:solidFill>
              </a:rPr>
              <a:t>nobitiat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alitiur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sequodi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ciligendit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ipsam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videnditiunt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eume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optatio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ducipietur</a:t>
            </a:r>
            <a:r>
              <a:rPr lang="en-US" dirty="0">
                <a:solidFill>
                  <a:schemeClr val="tx1"/>
                </a:solidFill>
              </a:rPr>
              <a:t>? pro </a:t>
            </a:r>
            <a:r>
              <a:rPr lang="en-US" dirty="0" err="1">
                <a:solidFill>
                  <a:schemeClr val="tx1"/>
                </a:solidFill>
              </a:rPr>
              <a:t>venimillorae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latetusa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dunt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ts val="1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Um </a:t>
            </a:r>
            <a:r>
              <a:rPr lang="en-US" dirty="0" err="1">
                <a:solidFill>
                  <a:schemeClr val="tx1"/>
                </a:solidFill>
              </a:rPr>
              <a:t>nist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torio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Tusciur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raestectiam</a:t>
            </a:r>
            <a:r>
              <a:rPr lang="en-US" dirty="0">
                <a:solidFill>
                  <a:schemeClr val="tx1"/>
                </a:solidFill>
              </a:rPr>
              <a:t> et </a:t>
            </a:r>
            <a:r>
              <a:rPr lang="en-US" dirty="0" err="1">
                <a:solidFill>
                  <a:schemeClr val="tx1"/>
                </a:solidFill>
              </a:rPr>
              <a:t>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volum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reptis</a:t>
            </a:r>
            <a:r>
              <a:rPr lang="en-US" dirty="0">
                <a:solidFill>
                  <a:schemeClr val="tx1"/>
                </a:solidFill>
              </a:rPr>
              <a:t> name </a:t>
            </a:r>
            <a:r>
              <a:rPr lang="en-US" dirty="0" err="1">
                <a:solidFill>
                  <a:schemeClr val="tx1"/>
                </a:solidFill>
              </a:rPr>
              <a:t>vel</a:t>
            </a:r>
            <a:r>
              <a:rPr lang="en-US" dirty="0">
                <a:solidFill>
                  <a:schemeClr val="tx1"/>
                </a:solidFill>
              </a:rPr>
              <a:t> is que </a:t>
            </a:r>
            <a:r>
              <a:rPr lang="en-US" dirty="0" err="1">
                <a:solidFill>
                  <a:schemeClr val="tx1"/>
                </a:solidFill>
              </a:rPr>
              <a:t>sitas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desci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conseque</a:t>
            </a:r>
            <a:r>
              <a:rPr lang="en-US" dirty="0">
                <a:solidFill>
                  <a:schemeClr val="tx1"/>
                </a:solidFill>
              </a:rPr>
              <a:t> qui </a:t>
            </a:r>
            <a:r>
              <a:rPr lang="en-US" dirty="0" err="1">
                <a:solidFill>
                  <a:schemeClr val="tx1"/>
                </a:solidFill>
              </a:rPr>
              <a:t>verfero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estibusdamus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dolendi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hiuet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tufil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blabores</a:t>
            </a:r>
            <a:r>
              <a:rPr lang="en-US" dirty="0">
                <a:solidFill>
                  <a:schemeClr val="tx1"/>
                </a:solidFill>
              </a:rPr>
              <a:t> re </a:t>
            </a:r>
            <a:r>
              <a:rPr lang="en-US" dirty="0" err="1">
                <a:solidFill>
                  <a:schemeClr val="tx1"/>
                </a:solidFill>
              </a:rPr>
              <a:t>nobitiat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alitiur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sequodi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ciligendit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ipsam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videnditiunt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 Placeholder 14"/>
          <p:cNvSpPr txBox="1">
            <a:spLocks/>
          </p:cNvSpPr>
          <p:nvPr/>
        </p:nvSpPr>
        <p:spPr>
          <a:xfrm>
            <a:off x="3835932" y="372799"/>
            <a:ext cx="3497217" cy="18825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359" kern="1200" baseline="0">
                <a:solidFill>
                  <a:schemeClr val="bg1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latin typeface="Kievit Offc" panose="020B0504030101020102" pitchFamily="34" charset="0"/>
              </a:rPr>
              <a:t>Department Name</a:t>
            </a:r>
            <a:endParaRPr lang="en-US" b="1" dirty="0">
              <a:latin typeface="Kievit Offc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6161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SU Science 2019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006A8E"/>
      </a:accent3>
      <a:accent4>
        <a:srgbClr val="003B5C"/>
      </a:accent4>
      <a:accent5>
        <a:srgbClr val="0D5257"/>
      </a:accent5>
      <a:accent6>
        <a:srgbClr val="B8DDE1"/>
      </a:accent6>
      <a:hlink>
        <a:srgbClr val="D73F09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0987796-48E9-4832-B307-5719959A5C79}" vid="{088C5CAC-7C65-41E6-9160-48F2F007EC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poster_template-8.5x11-4</Template>
  <TotalTime>79</TotalTime>
  <Words>175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Kievit Offc</vt:lpstr>
      <vt:lpstr>Rufina-Stencil-Bold</vt:lpstr>
      <vt:lpstr>Stratum2 Black</vt:lpstr>
      <vt:lpstr>Custom Design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Miller, Heather Nicole</cp:lastModifiedBy>
  <cp:revision>10</cp:revision>
  <dcterms:created xsi:type="dcterms:W3CDTF">2019-02-06T22:22:03Z</dcterms:created>
  <dcterms:modified xsi:type="dcterms:W3CDTF">2019-03-06T21:52:48Z</dcterms:modified>
</cp:coreProperties>
</file>