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FF"/>
    <a:srgbClr val="00859B"/>
    <a:srgbClr val="DC4405"/>
    <a:srgbClr val="003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44"/>
  </p:normalViewPr>
  <p:slideViewPr>
    <p:cSldViewPr snapToGrid="0" snapToObjects="1">
      <p:cViewPr varScale="1">
        <p:scale>
          <a:sx n="50" d="100"/>
          <a:sy n="50" d="100"/>
        </p:scale>
        <p:origin x="3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AD477-908D-47F4-AD9F-E6550B580BA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56335-7AC0-4754-AC85-133DA9E0C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56DE-4B2D-DB48-A0D9-807B0B144BC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0268-4F3C-5947-A29B-46B73E37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Must be in Slide</a:t>
            </a:r>
            <a:r>
              <a:rPr lang="en-US" baseline="0" dirty="0" smtClean="0"/>
              <a:t> Master mode to swap out photos.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40268-4F3C-5947-A29B-46B73E37F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00751" y="0"/>
            <a:ext cx="4057650" cy="112966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0" y="14249400"/>
            <a:ext cx="3193129" cy="13144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4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6000751" y="-1"/>
            <a:ext cx="4057650" cy="14268451"/>
          </a:xfrm>
        </p:spPr>
      </p:sp>
      <p:sp>
        <p:nvSpPr>
          <p:cNvPr id="45" name="Rectangle 44"/>
          <p:cNvSpPr/>
          <p:nvPr/>
        </p:nvSpPr>
        <p:spPr>
          <a:xfrm flipH="1">
            <a:off x="6000751" y="14268451"/>
            <a:ext cx="4057649" cy="1276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accent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" y="0"/>
            <a:ext cx="6000750" cy="142684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accent2"/>
              </a:solidFill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388981" y="1205427"/>
            <a:ext cx="3681977" cy="3231654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ts val="6000"/>
              </a:lnSpc>
            </a:pPr>
            <a:r>
              <a:rPr lang="en-US" sz="6600" dirty="0" smtClean="0"/>
              <a:t>Headline or title of event or name</a:t>
            </a:r>
            <a:endParaRPr lang="en-US" sz="6600" dirty="0"/>
          </a:p>
        </p:txBody>
      </p:sp>
      <p:sp>
        <p:nvSpPr>
          <p:cNvPr id="50" name="Text Placeholder 14"/>
          <p:cNvSpPr txBox="1">
            <a:spLocks/>
          </p:cNvSpPr>
          <p:nvPr/>
        </p:nvSpPr>
        <p:spPr>
          <a:xfrm>
            <a:off x="388982" y="459325"/>
            <a:ext cx="5241797" cy="2240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College of Science | Department Name </a:t>
            </a:r>
            <a:endParaRPr lang="en-US" sz="1600" dirty="0"/>
          </a:p>
        </p:txBody>
      </p:sp>
      <p:sp>
        <p:nvSpPr>
          <p:cNvPr id="51" name="Text Placeholder 16"/>
          <p:cNvSpPr txBox="1">
            <a:spLocks/>
          </p:cNvSpPr>
          <p:nvPr/>
        </p:nvSpPr>
        <p:spPr>
          <a:xfrm>
            <a:off x="388983" y="4709140"/>
            <a:ext cx="4678317" cy="147732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 smtClean="0"/>
              <a:t>Subhead: Short description </a:t>
            </a:r>
            <a:r>
              <a:rPr lang="en-US" sz="2400" dirty="0" err="1" smtClean="0"/>
              <a:t>Omnihillor</a:t>
            </a:r>
            <a:r>
              <a:rPr lang="en-US" sz="2400" dirty="0" smtClean="0"/>
              <a:t> re </a:t>
            </a:r>
            <a:r>
              <a:rPr lang="en-US" sz="2400" dirty="0" err="1" smtClean="0"/>
              <a:t>inverrorum</a:t>
            </a:r>
            <a:r>
              <a:rPr lang="en-US" sz="2400" dirty="0" smtClean="0"/>
              <a:t> </a:t>
            </a:r>
            <a:r>
              <a:rPr lang="en-US" sz="2400" dirty="0" err="1" smtClean="0"/>
              <a:t>amet</a:t>
            </a:r>
            <a:r>
              <a:rPr lang="en-US" sz="2400" dirty="0" smtClean="0"/>
              <a:t> as et </a:t>
            </a:r>
            <a:r>
              <a:rPr lang="en-US" sz="2400" dirty="0" err="1" smtClean="0"/>
              <a:t>offic</a:t>
            </a:r>
            <a:r>
              <a:rPr lang="en-US" sz="2400" dirty="0" smtClean="0"/>
              <a:t> to </a:t>
            </a:r>
            <a:r>
              <a:rPr lang="en-US" sz="2400" dirty="0" err="1" smtClean="0"/>
              <a:t>dempore</a:t>
            </a:r>
            <a:r>
              <a:rPr lang="en-US" sz="2400" dirty="0" smtClean="0"/>
              <a:t> </a:t>
            </a:r>
            <a:r>
              <a:rPr lang="en-US" sz="2400" dirty="0" err="1" smtClean="0"/>
              <a:t>stempe</a:t>
            </a:r>
            <a:r>
              <a:rPr lang="en-US" sz="2400" dirty="0" smtClean="0"/>
              <a:t> ne de ne </a:t>
            </a:r>
            <a:r>
              <a:rPr lang="en-US" sz="2400" dirty="0" err="1" smtClean="0"/>
              <a:t>verunt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2" name="Text Placeholder 20"/>
          <p:cNvSpPr txBox="1">
            <a:spLocks/>
          </p:cNvSpPr>
          <p:nvPr/>
        </p:nvSpPr>
        <p:spPr>
          <a:xfrm>
            <a:off x="409765" y="12170663"/>
            <a:ext cx="3518001" cy="3039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7 p.m.</a:t>
            </a:r>
            <a:endParaRPr lang="en-US" sz="2400" dirty="0"/>
          </a:p>
        </p:txBody>
      </p:sp>
      <p:sp>
        <p:nvSpPr>
          <p:cNvPr id="53" name="Text Placeholder 9"/>
          <p:cNvSpPr txBox="1">
            <a:spLocks/>
          </p:cNvSpPr>
          <p:nvPr/>
        </p:nvSpPr>
        <p:spPr>
          <a:xfrm>
            <a:off x="409765" y="13714726"/>
            <a:ext cx="3497218" cy="18287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294"/>
              </a:lnSpc>
              <a:spcBef>
                <a:spcPts val="0"/>
              </a:spcBef>
              <a:buFontTx/>
              <a:buNone/>
              <a:defRPr sz="1553" kern="120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Website link</a:t>
            </a:r>
            <a:endParaRPr lang="en-US" sz="1600" dirty="0"/>
          </a:p>
        </p:txBody>
      </p:sp>
      <p:sp>
        <p:nvSpPr>
          <p:cNvPr id="54" name="Text Placeholder 20"/>
          <p:cNvSpPr txBox="1">
            <a:spLocks/>
          </p:cNvSpPr>
          <p:nvPr/>
        </p:nvSpPr>
        <p:spPr>
          <a:xfrm>
            <a:off x="409765" y="12630633"/>
            <a:ext cx="2699195" cy="5860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</a:t>
            </a:r>
            <a:r>
              <a:rPr lang="en-US" sz="2400" dirty="0" err="1" smtClean="0"/>
              <a:t>lasells</a:t>
            </a:r>
            <a:r>
              <a:rPr lang="en-US" sz="2400" dirty="0" smtClean="0"/>
              <a:t> </a:t>
            </a:r>
            <a:r>
              <a:rPr lang="en-US" sz="2400" dirty="0" err="1" smtClean="0"/>
              <a:t>stewart</a:t>
            </a:r>
            <a:r>
              <a:rPr lang="en-US" sz="2400" dirty="0" smtClean="0"/>
              <a:t> center</a:t>
            </a:r>
            <a:endParaRPr lang="en-US" sz="2400" dirty="0"/>
          </a:p>
        </p:txBody>
      </p:sp>
      <p:sp>
        <p:nvSpPr>
          <p:cNvPr id="55" name="Text Placeholder 20"/>
          <p:cNvSpPr txBox="1">
            <a:spLocks/>
          </p:cNvSpPr>
          <p:nvPr/>
        </p:nvSpPr>
        <p:spPr>
          <a:xfrm>
            <a:off x="409765" y="11884813"/>
            <a:ext cx="3518001" cy="30392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rgbClr val="FFB500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Monday, </a:t>
            </a:r>
            <a:r>
              <a:rPr lang="en-US" sz="2400" dirty="0" err="1" smtClean="0"/>
              <a:t>april</a:t>
            </a:r>
            <a:r>
              <a:rPr lang="en-US" sz="2400" dirty="0" smtClean="0"/>
              <a:t> 24</a:t>
            </a:r>
            <a:endParaRPr lang="en-US" sz="2400" dirty="0"/>
          </a:p>
        </p:txBody>
      </p:sp>
      <p:sp>
        <p:nvSpPr>
          <p:cNvPr id="56" name="Text Placeholder 3"/>
          <p:cNvSpPr txBox="1">
            <a:spLocks/>
          </p:cNvSpPr>
          <p:nvPr/>
        </p:nvSpPr>
        <p:spPr>
          <a:xfrm>
            <a:off x="6286500" y="14516101"/>
            <a:ext cx="3375891" cy="742582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ts val="1424"/>
              </a:lnSpc>
              <a:spcBef>
                <a:spcPts val="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 smtClean="0"/>
              <a:t>Accommodations for disabilities may be made by contacting 541-737-XXXX or email@oregonstate.edu.</a:t>
            </a:r>
            <a:endParaRPr lang="en-US" sz="1600" dirty="0"/>
          </a:p>
        </p:txBody>
      </p:sp>
      <p:sp>
        <p:nvSpPr>
          <p:cNvPr id="57" name="Text Placeholder 5"/>
          <p:cNvSpPr txBox="1">
            <a:spLocks/>
          </p:cNvSpPr>
          <p:nvPr/>
        </p:nvSpPr>
        <p:spPr>
          <a:xfrm>
            <a:off x="388982" y="6730586"/>
            <a:ext cx="5078368" cy="425944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ts val="1424"/>
              </a:lnSpc>
              <a:spcBef>
                <a:spcPts val="10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Body: Longer description </a:t>
            </a:r>
            <a:r>
              <a:rPr lang="en-US" sz="1600" dirty="0" err="1" smtClean="0"/>
              <a:t>Quiatus</a:t>
            </a:r>
            <a:r>
              <a:rPr lang="en-US" sz="1600" dirty="0" smtClean="0"/>
              <a:t> et </a:t>
            </a:r>
            <a:r>
              <a:rPr lang="en-US" sz="1600" dirty="0" err="1" smtClean="0"/>
              <a:t>praecta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pellacerum</a:t>
            </a:r>
            <a:r>
              <a:rPr lang="en-US" sz="1600" dirty="0" smtClean="0"/>
              <a:t> volute nus </a:t>
            </a:r>
            <a:r>
              <a:rPr lang="en-US" sz="1600" dirty="0" err="1" smtClean="0"/>
              <a:t>eos</a:t>
            </a:r>
            <a:r>
              <a:rPr lang="en-US" sz="1600" dirty="0" smtClean="0"/>
              <a:t> </a:t>
            </a:r>
            <a:r>
              <a:rPr lang="en-US" sz="1600" dirty="0" err="1" smtClean="0"/>
              <a:t>nem</a:t>
            </a:r>
            <a:r>
              <a:rPr lang="en-US" sz="1600" dirty="0" smtClean="0"/>
              <a:t> </a:t>
            </a:r>
            <a:r>
              <a:rPr lang="en-US" sz="1600" dirty="0" err="1" smtClean="0"/>
              <a:t>fugiam</a:t>
            </a:r>
            <a:r>
              <a:rPr lang="en-US" sz="1600" dirty="0" smtClean="0"/>
              <a:t> rem </a:t>
            </a:r>
            <a:r>
              <a:rPr lang="en-US" sz="1600" dirty="0" err="1" smtClean="0"/>
              <a:t>excerae</a:t>
            </a:r>
            <a:r>
              <a:rPr lang="en-US" sz="1600" dirty="0" smtClean="0"/>
              <a:t> </a:t>
            </a:r>
            <a:r>
              <a:rPr lang="en-US" sz="1600" dirty="0" err="1" smtClean="0"/>
              <a:t>lanis</a:t>
            </a:r>
            <a:r>
              <a:rPr lang="en-US" sz="1600" dirty="0" smtClean="0"/>
              <a:t> </a:t>
            </a:r>
            <a:r>
              <a:rPr lang="en-US" sz="1600" dirty="0" err="1" smtClean="0"/>
              <a:t>seuia</a:t>
            </a:r>
            <a:r>
              <a:rPr lang="en-US" sz="1600" dirty="0" smtClean="0"/>
              <a:t> </a:t>
            </a:r>
            <a:r>
              <a:rPr lang="en-US" sz="1600" dirty="0" err="1" smtClean="0"/>
              <a:t>parum</a:t>
            </a:r>
            <a:r>
              <a:rPr lang="en-US" sz="1600" dirty="0" smtClean="0"/>
              <a:t> </a:t>
            </a:r>
            <a:r>
              <a:rPr lang="en-US" sz="1600" dirty="0" err="1" smtClean="0"/>
              <a:t>deliquid</a:t>
            </a:r>
            <a:r>
              <a:rPr lang="en-US" sz="1600" dirty="0" smtClean="0"/>
              <a:t> et lam et molest </a:t>
            </a:r>
            <a:r>
              <a:rPr lang="en-US" sz="1600" dirty="0" err="1" smtClean="0"/>
              <a:t>ut</a:t>
            </a:r>
            <a:r>
              <a:rPr lang="en-US" sz="1600" dirty="0" smtClean="0"/>
              <a:t> et que lit </a:t>
            </a:r>
            <a:r>
              <a:rPr lang="en-US" sz="1600" dirty="0" err="1" smtClean="0"/>
              <a:t>essit</a:t>
            </a:r>
            <a:r>
              <a:rPr lang="en-US" sz="1600" dirty="0" smtClean="0"/>
              <a:t>, con pro </a:t>
            </a:r>
            <a:r>
              <a:rPr lang="en-US" sz="1600" dirty="0" err="1" smtClean="0"/>
              <a:t>venimillorae</a:t>
            </a:r>
            <a:r>
              <a:rPr lang="en-US" sz="1600" dirty="0" smtClean="0"/>
              <a:t> </a:t>
            </a:r>
            <a:r>
              <a:rPr lang="en-US" sz="1600" dirty="0" err="1" smtClean="0"/>
              <a:t>latetusa</a:t>
            </a:r>
            <a:r>
              <a:rPr lang="en-US" sz="1600" dirty="0" smtClean="0"/>
              <a:t> </a:t>
            </a:r>
            <a:r>
              <a:rPr lang="en-US" sz="1600" dirty="0" err="1" smtClean="0"/>
              <a:t>dunt</a:t>
            </a:r>
            <a:r>
              <a:rPr lang="en-US" sz="1600" dirty="0" smtClean="0"/>
              <a:t>. Um </a:t>
            </a:r>
            <a:r>
              <a:rPr lang="en-US" sz="1600" dirty="0" err="1" smtClean="0"/>
              <a:t>nist</a:t>
            </a:r>
            <a:r>
              <a:rPr lang="en-US" sz="1600" dirty="0" smtClean="0"/>
              <a:t>, </a:t>
            </a:r>
            <a:r>
              <a:rPr lang="en-US" sz="1600" dirty="0" err="1" smtClean="0"/>
              <a:t>torio</a:t>
            </a:r>
            <a:r>
              <a:rPr lang="en-US" sz="1600" dirty="0" smtClean="0"/>
              <a:t>. </a:t>
            </a:r>
            <a:r>
              <a:rPr lang="en-US" sz="1600" dirty="0" err="1" smtClean="0"/>
              <a:t>Tusciur</a:t>
            </a:r>
            <a:r>
              <a:rPr lang="en-US" sz="1600" dirty="0" smtClean="0"/>
              <a:t> </a:t>
            </a:r>
            <a:r>
              <a:rPr lang="en-US" sz="1600" dirty="0" err="1" smtClean="0"/>
              <a:t>raestectiam</a:t>
            </a:r>
            <a:r>
              <a:rPr lang="en-US" sz="1600" dirty="0" smtClean="0"/>
              <a:t> et </a:t>
            </a:r>
            <a:r>
              <a:rPr lang="en-US" sz="1600" dirty="0" err="1" smtClean="0"/>
              <a:t>et</a:t>
            </a:r>
            <a:r>
              <a:rPr lang="en-US" sz="1600" dirty="0" smtClean="0"/>
              <a:t> </a:t>
            </a:r>
            <a:r>
              <a:rPr lang="en-US" sz="1600" dirty="0" err="1" smtClean="0"/>
              <a:t>mos</a:t>
            </a:r>
            <a:r>
              <a:rPr lang="en-US" sz="1600" dirty="0" smtClean="0"/>
              <a:t> </a:t>
            </a:r>
            <a:r>
              <a:rPr lang="en-US" sz="1600" dirty="0" err="1" smtClean="0"/>
              <a:t>rera</a:t>
            </a:r>
            <a:r>
              <a:rPr lang="en-US" sz="1600" dirty="0" smtClean="0"/>
              <a:t> </a:t>
            </a:r>
            <a:r>
              <a:rPr lang="en-US" sz="1600" dirty="0" err="1" smtClean="0"/>
              <a:t>volum</a:t>
            </a:r>
            <a:r>
              <a:rPr lang="en-US" sz="1600" dirty="0" smtClean="0"/>
              <a:t> </a:t>
            </a:r>
            <a:r>
              <a:rPr lang="en-US" sz="1600" dirty="0" err="1" smtClean="0"/>
              <a:t>reptis</a:t>
            </a:r>
            <a:r>
              <a:rPr lang="en-US" sz="1600" dirty="0" smtClean="0"/>
              <a:t> name </a:t>
            </a:r>
            <a:r>
              <a:rPr lang="en-US" sz="1600" dirty="0" err="1" smtClean="0"/>
              <a:t>vel</a:t>
            </a:r>
            <a:r>
              <a:rPr lang="en-US" sz="1600" dirty="0" smtClean="0"/>
              <a:t> is que </a:t>
            </a:r>
            <a:r>
              <a:rPr lang="en-US" sz="1600" dirty="0" err="1" smtClean="0"/>
              <a:t>sitas</a:t>
            </a:r>
            <a:r>
              <a:rPr lang="en-US" sz="1600" dirty="0" smtClean="0"/>
              <a:t> </a:t>
            </a:r>
            <a:r>
              <a:rPr lang="en-US" sz="1600" dirty="0" err="1" smtClean="0"/>
              <a:t>desci</a:t>
            </a:r>
            <a:r>
              <a:rPr lang="en-US" sz="1600" dirty="0" smtClean="0"/>
              <a:t> </a:t>
            </a:r>
            <a:r>
              <a:rPr lang="en-US" sz="1600" dirty="0" err="1" smtClean="0"/>
              <a:t>conseque</a:t>
            </a:r>
            <a:r>
              <a:rPr lang="en-US" sz="1600" dirty="0" smtClean="0"/>
              <a:t> qui </a:t>
            </a:r>
            <a:r>
              <a:rPr lang="en-US" sz="1600" dirty="0" err="1" smtClean="0"/>
              <a:t>verfero</a:t>
            </a:r>
            <a:r>
              <a:rPr lang="en-US" sz="1600" dirty="0" smtClean="0"/>
              <a:t> </a:t>
            </a:r>
            <a:r>
              <a:rPr lang="en-US" sz="1600" dirty="0" err="1" smtClean="0"/>
              <a:t>vel</a:t>
            </a:r>
            <a:r>
              <a:rPr lang="en-US" sz="1600" dirty="0" smtClean="0"/>
              <a:t> </a:t>
            </a:r>
            <a:r>
              <a:rPr lang="en-US" sz="1600" dirty="0" err="1" smtClean="0"/>
              <a:t>estibusdamus</a:t>
            </a:r>
            <a:r>
              <a:rPr lang="en-US" sz="1600" dirty="0" smtClean="0"/>
              <a:t> </a:t>
            </a:r>
            <a:r>
              <a:rPr lang="en-US" sz="1600" dirty="0" err="1" smtClean="0"/>
              <a:t>dolendi</a:t>
            </a:r>
            <a:r>
              <a:rPr lang="en-US" sz="1600" dirty="0" smtClean="0"/>
              <a:t> </a:t>
            </a:r>
            <a:r>
              <a:rPr lang="en-US" sz="1600" dirty="0" err="1" smtClean="0"/>
              <a:t>hiuet</a:t>
            </a:r>
            <a:r>
              <a:rPr lang="en-US" sz="1600" dirty="0" smtClean="0"/>
              <a:t> </a:t>
            </a:r>
            <a:r>
              <a:rPr lang="en-US" sz="1600" dirty="0" err="1" smtClean="0"/>
              <a:t>tufil</a:t>
            </a:r>
            <a:r>
              <a:rPr lang="en-US" sz="1600" dirty="0" smtClean="0"/>
              <a:t> </a:t>
            </a:r>
            <a:r>
              <a:rPr lang="en-US" sz="1600" dirty="0" err="1" smtClean="0"/>
              <a:t>blabores</a:t>
            </a:r>
            <a:r>
              <a:rPr lang="en-US" sz="1600" dirty="0" smtClean="0"/>
              <a:t> re </a:t>
            </a:r>
            <a:r>
              <a:rPr lang="en-US" sz="1600" dirty="0" err="1" smtClean="0"/>
              <a:t>nobitiat</a:t>
            </a:r>
            <a:r>
              <a:rPr lang="en-US" sz="1600" dirty="0" smtClean="0"/>
              <a:t> </a:t>
            </a:r>
            <a:r>
              <a:rPr lang="en-US" sz="1600" dirty="0" err="1" smtClean="0"/>
              <a:t>alitiur</a:t>
            </a:r>
            <a:r>
              <a:rPr lang="en-US" sz="1600" dirty="0" smtClean="0"/>
              <a:t> </a:t>
            </a:r>
            <a:r>
              <a:rPr lang="en-US" sz="1600" dirty="0" err="1" smtClean="0"/>
              <a:t>sequodi</a:t>
            </a:r>
            <a:r>
              <a:rPr lang="en-US" sz="1600" dirty="0" smtClean="0"/>
              <a:t> </a:t>
            </a:r>
            <a:r>
              <a:rPr lang="en-US" sz="1600" dirty="0" err="1" smtClean="0"/>
              <a:t>ciligendit</a:t>
            </a:r>
            <a:r>
              <a:rPr lang="en-US" sz="1600" dirty="0" smtClean="0"/>
              <a:t> </a:t>
            </a:r>
            <a:r>
              <a:rPr lang="en-US" sz="1600" dirty="0" err="1" smtClean="0"/>
              <a:t>ipsam</a:t>
            </a:r>
            <a:r>
              <a:rPr lang="en-US" sz="1600" dirty="0" smtClean="0"/>
              <a:t> </a:t>
            </a:r>
            <a:r>
              <a:rPr lang="en-US" sz="1600" dirty="0" err="1" smtClean="0"/>
              <a:t>videnditiunt</a:t>
            </a:r>
            <a:r>
              <a:rPr lang="en-US" sz="1600" dirty="0" smtClean="0"/>
              <a:t> </a:t>
            </a:r>
            <a:r>
              <a:rPr lang="en-US" sz="1600" dirty="0" err="1" smtClean="0"/>
              <a:t>rae</a:t>
            </a:r>
            <a:r>
              <a:rPr lang="en-US" sz="1600" dirty="0" smtClean="0"/>
              <a:t> </a:t>
            </a:r>
            <a:r>
              <a:rPr lang="en-US" sz="1600" dirty="0" err="1" smtClean="0"/>
              <a:t>eume</a:t>
            </a:r>
            <a:r>
              <a:rPr lang="en-US" sz="1600" dirty="0" smtClean="0"/>
              <a:t> </a:t>
            </a:r>
            <a:r>
              <a:rPr lang="en-US" sz="1600" dirty="0" err="1" smtClean="0"/>
              <a:t>optatio</a:t>
            </a:r>
            <a:r>
              <a:rPr lang="en-US" sz="1600" dirty="0" smtClean="0"/>
              <a:t> </a:t>
            </a:r>
            <a:r>
              <a:rPr lang="en-US" sz="1600" dirty="0" err="1" smtClean="0"/>
              <a:t>ducipietur</a:t>
            </a:r>
            <a:r>
              <a:rPr lang="en-US" sz="1600" dirty="0"/>
              <a:t>? pro </a:t>
            </a:r>
            <a:r>
              <a:rPr lang="en-US" sz="1600" dirty="0" err="1"/>
              <a:t>venimillorae</a:t>
            </a:r>
            <a:r>
              <a:rPr lang="en-US" sz="1600" dirty="0"/>
              <a:t> </a:t>
            </a:r>
            <a:r>
              <a:rPr lang="en-US" sz="1600" dirty="0" err="1"/>
              <a:t>latetusa</a:t>
            </a:r>
            <a:r>
              <a:rPr lang="en-US" sz="1600" dirty="0"/>
              <a:t> </a:t>
            </a:r>
            <a:r>
              <a:rPr lang="en-US" sz="1600" dirty="0" err="1" smtClean="0"/>
              <a:t>dunt</a:t>
            </a:r>
            <a:r>
              <a:rPr lang="en-US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Um </a:t>
            </a:r>
            <a:r>
              <a:rPr lang="en-US" sz="1600" dirty="0" err="1"/>
              <a:t>nist</a:t>
            </a:r>
            <a:r>
              <a:rPr lang="en-US" sz="1600" dirty="0"/>
              <a:t>, </a:t>
            </a:r>
            <a:r>
              <a:rPr lang="en-US" sz="1600" dirty="0" err="1"/>
              <a:t>torio</a:t>
            </a:r>
            <a:r>
              <a:rPr lang="en-US" sz="1600" dirty="0"/>
              <a:t>. </a:t>
            </a:r>
            <a:r>
              <a:rPr lang="en-US" sz="1600" dirty="0" err="1"/>
              <a:t>Tusciur</a:t>
            </a:r>
            <a:r>
              <a:rPr lang="en-US" sz="1600" dirty="0"/>
              <a:t> </a:t>
            </a:r>
            <a:r>
              <a:rPr lang="en-US" sz="1600" dirty="0" err="1"/>
              <a:t>raestectiam</a:t>
            </a:r>
            <a:r>
              <a:rPr lang="en-US" sz="1600" dirty="0"/>
              <a:t> et </a:t>
            </a:r>
            <a:r>
              <a:rPr lang="en-US" sz="1600" dirty="0" err="1"/>
              <a:t>et</a:t>
            </a:r>
            <a:r>
              <a:rPr lang="en-US" sz="1600" dirty="0"/>
              <a:t> </a:t>
            </a:r>
            <a:r>
              <a:rPr lang="en-US" sz="1600" dirty="0" err="1"/>
              <a:t>mos</a:t>
            </a:r>
            <a:r>
              <a:rPr lang="en-US" sz="1600" dirty="0"/>
              <a:t> </a:t>
            </a:r>
            <a:r>
              <a:rPr lang="en-US" sz="1600" dirty="0" err="1"/>
              <a:t>rera</a:t>
            </a:r>
            <a:r>
              <a:rPr lang="en-US" sz="1600" dirty="0"/>
              <a:t> </a:t>
            </a:r>
            <a:r>
              <a:rPr lang="en-US" sz="1600" dirty="0" err="1"/>
              <a:t>volum</a:t>
            </a:r>
            <a:r>
              <a:rPr lang="en-US" sz="1600" dirty="0"/>
              <a:t> </a:t>
            </a:r>
            <a:r>
              <a:rPr lang="en-US" sz="1600" dirty="0" err="1"/>
              <a:t>reptis</a:t>
            </a:r>
            <a:r>
              <a:rPr lang="en-US" sz="1600" dirty="0"/>
              <a:t> name </a:t>
            </a:r>
            <a:r>
              <a:rPr lang="en-US" sz="1600" dirty="0" err="1"/>
              <a:t>vel</a:t>
            </a:r>
            <a:r>
              <a:rPr lang="en-US" sz="1600" dirty="0"/>
              <a:t> is que </a:t>
            </a:r>
            <a:r>
              <a:rPr lang="en-US" sz="1600" dirty="0" err="1"/>
              <a:t>sitas</a:t>
            </a:r>
            <a:r>
              <a:rPr lang="en-US" sz="1600" dirty="0"/>
              <a:t> </a:t>
            </a:r>
            <a:r>
              <a:rPr lang="en-US" sz="1600" dirty="0" err="1"/>
              <a:t>desci</a:t>
            </a:r>
            <a:r>
              <a:rPr lang="en-US" sz="1600" dirty="0"/>
              <a:t> </a:t>
            </a:r>
            <a:r>
              <a:rPr lang="en-US" sz="1600" dirty="0" err="1"/>
              <a:t>conseque</a:t>
            </a:r>
            <a:r>
              <a:rPr lang="en-US" sz="1600" dirty="0"/>
              <a:t> qui </a:t>
            </a:r>
            <a:r>
              <a:rPr lang="en-US" sz="1600" dirty="0" err="1"/>
              <a:t>verfero</a:t>
            </a:r>
            <a:r>
              <a:rPr lang="en-US" sz="1600" dirty="0"/>
              <a:t> </a:t>
            </a:r>
            <a:r>
              <a:rPr lang="en-US" sz="1600" dirty="0" err="1"/>
              <a:t>vel</a:t>
            </a:r>
            <a:r>
              <a:rPr lang="en-US" sz="1600" dirty="0"/>
              <a:t> </a:t>
            </a:r>
            <a:r>
              <a:rPr lang="en-US" sz="1600" dirty="0" err="1"/>
              <a:t>estibusdamus</a:t>
            </a:r>
            <a:r>
              <a:rPr lang="en-US" sz="1600" dirty="0"/>
              <a:t> </a:t>
            </a:r>
            <a:r>
              <a:rPr lang="en-US" sz="1600" dirty="0" err="1"/>
              <a:t>dolendi</a:t>
            </a:r>
            <a:r>
              <a:rPr lang="en-US" sz="1600" dirty="0"/>
              <a:t> </a:t>
            </a:r>
            <a:r>
              <a:rPr lang="en-US" sz="1600" dirty="0" err="1"/>
              <a:t>hiuet</a:t>
            </a:r>
            <a:r>
              <a:rPr lang="en-US" sz="1600" dirty="0"/>
              <a:t> </a:t>
            </a:r>
            <a:r>
              <a:rPr lang="en-US" sz="1600" dirty="0" err="1"/>
              <a:t>tufil</a:t>
            </a:r>
            <a:r>
              <a:rPr lang="en-US" sz="1600" dirty="0"/>
              <a:t> </a:t>
            </a:r>
            <a:r>
              <a:rPr lang="en-US" sz="1600" dirty="0" err="1"/>
              <a:t>blabores</a:t>
            </a:r>
            <a:r>
              <a:rPr lang="en-US" sz="1600" dirty="0"/>
              <a:t> re </a:t>
            </a:r>
            <a:r>
              <a:rPr lang="en-US" sz="1600" dirty="0" err="1"/>
              <a:t>nobitiat</a:t>
            </a:r>
            <a:r>
              <a:rPr lang="en-US" sz="1600" dirty="0"/>
              <a:t> </a:t>
            </a:r>
            <a:r>
              <a:rPr lang="en-US" sz="1600" dirty="0" err="1"/>
              <a:t>alitiur</a:t>
            </a:r>
            <a:r>
              <a:rPr lang="en-US" sz="1600" dirty="0"/>
              <a:t> </a:t>
            </a:r>
            <a:r>
              <a:rPr lang="en-US" sz="1600" dirty="0" err="1"/>
              <a:t>sequodi</a:t>
            </a:r>
            <a:r>
              <a:rPr lang="en-US" sz="1600" dirty="0"/>
              <a:t> </a:t>
            </a:r>
            <a:r>
              <a:rPr lang="en-US" sz="1600" dirty="0" err="1"/>
              <a:t>ciligendit</a:t>
            </a:r>
            <a:r>
              <a:rPr lang="en-US" sz="1600" dirty="0"/>
              <a:t> </a:t>
            </a:r>
            <a:r>
              <a:rPr lang="en-US" sz="1600" dirty="0" err="1"/>
              <a:t>ipsam</a:t>
            </a:r>
            <a:r>
              <a:rPr lang="en-US" sz="1600" dirty="0"/>
              <a:t> </a:t>
            </a:r>
            <a:r>
              <a:rPr lang="en-US" sz="1600" dirty="0" err="1"/>
              <a:t>videnditiunt</a:t>
            </a:r>
            <a:r>
              <a:rPr lang="en-US" sz="1600" dirty="0"/>
              <a:t> </a:t>
            </a:r>
            <a:r>
              <a:rPr lang="en-US" sz="1600" dirty="0" err="1"/>
              <a:t>rae</a:t>
            </a:r>
            <a:r>
              <a:rPr lang="en-US" sz="1600" dirty="0"/>
              <a:t> </a:t>
            </a:r>
            <a:r>
              <a:rPr lang="en-US" sz="1600" dirty="0" err="1"/>
              <a:t>eume</a:t>
            </a:r>
            <a:r>
              <a:rPr lang="en-US" sz="1600" dirty="0"/>
              <a:t> </a:t>
            </a:r>
            <a:r>
              <a:rPr lang="en-US" sz="1600" dirty="0" err="1"/>
              <a:t>optatio</a:t>
            </a:r>
            <a:r>
              <a:rPr lang="en-US" sz="1600" dirty="0"/>
              <a:t> </a:t>
            </a:r>
            <a:r>
              <a:rPr lang="en-US" sz="1600" dirty="0" err="1"/>
              <a:t>ducipietur</a:t>
            </a:r>
            <a:r>
              <a:rPr lang="en-US" sz="1600" dirty="0" smtClean="0"/>
              <a:t>? </a:t>
            </a:r>
            <a:r>
              <a:rPr lang="en-US" sz="1600" dirty="0"/>
              <a:t>pro </a:t>
            </a:r>
            <a:r>
              <a:rPr lang="en-US" sz="1600" dirty="0" err="1"/>
              <a:t>venimillorae</a:t>
            </a:r>
            <a:r>
              <a:rPr lang="en-US" sz="1600" dirty="0"/>
              <a:t> </a:t>
            </a:r>
            <a:r>
              <a:rPr lang="en-US" sz="1600" dirty="0" err="1"/>
              <a:t>latetusa</a:t>
            </a:r>
            <a:r>
              <a:rPr lang="en-US" sz="1600" dirty="0"/>
              <a:t> </a:t>
            </a:r>
            <a:r>
              <a:rPr lang="en-US" sz="1600" dirty="0" err="1"/>
              <a:t>dunt</a:t>
            </a:r>
            <a:r>
              <a:rPr lang="en-US" sz="1600" dirty="0"/>
              <a:t>. Um </a:t>
            </a:r>
            <a:r>
              <a:rPr lang="en-US" sz="1600" dirty="0" err="1"/>
              <a:t>nist</a:t>
            </a:r>
            <a:r>
              <a:rPr lang="en-US" sz="1600" dirty="0"/>
              <a:t>, </a:t>
            </a:r>
            <a:r>
              <a:rPr lang="en-US" sz="1600" dirty="0" err="1"/>
              <a:t>torio</a:t>
            </a:r>
            <a:r>
              <a:rPr lang="en-US" sz="1600" dirty="0"/>
              <a:t>. </a:t>
            </a:r>
            <a:r>
              <a:rPr lang="en-US" sz="1600" dirty="0" err="1"/>
              <a:t>Tusciur</a:t>
            </a:r>
            <a:r>
              <a:rPr lang="en-US" sz="1600" dirty="0"/>
              <a:t> </a:t>
            </a:r>
            <a:r>
              <a:rPr lang="en-US" sz="1600" dirty="0" err="1"/>
              <a:t>raestectiam</a:t>
            </a:r>
            <a:r>
              <a:rPr lang="en-US" sz="1600" dirty="0"/>
              <a:t> et </a:t>
            </a:r>
            <a:r>
              <a:rPr lang="en-US" sz="1600" dirty="0" err="1"/>
              <a:t>et</a:t>
            </a:r>
            <a:r>
              <a:rPr lang="en-US" sz="1600" dirty="0"/>
              <a:t> </a:t>
            </a:r>
            <a:r>
              <a:rPr lang="en-US" sz="1600" dirty="0" err="1"/>
              <a:t>mos</a:t>
            </a:r>
            <a:r>
              <a:rPr lang="en-US" sz="1600" dirty="0"/>
              <a:t> </a:t>
            </a:r>
            <a:r>
              <a:rPr lang="en-US" sz="1600" dirty="0" err="1"/>
              <a:t>rera</a:t>
            </a:r>
            <a:r>
              <a:rPr lang="en-US" sz="1600" dirty="0"/>
              <a:t> </a:t>
            </a:r>
            <a:r>
              <a:rPr lang="en-US" sz="1600" dirty="0" err="1"/>
              <a:t>volum</a:t>
            </a:r>
            <a:r>
              <a:rPr lang="en-US" sz="1600" dirty="0"/>
              <a:t> </a:t>
            </a:r>
            <a:r>
              <a:rPr lang="en-US" sz="1600" dirty="0" err="1"/>
              <a:t>reptis</a:t>
            </a:r>
            <a:r>
              <a:rPr lang="en-US" sz="1600" dirty="0"/>
              <a:t> name </a:t>
            </a:r>
            <a:r>
              <a:rPr lang="en-US" sz="1600" dirty="0" err="1"/>
              <a:t>vel</a:t>
            </a:r>
            <a:r>
              <a:rPr lang="en-US" sz="1600" dirty="0"/>
              <a:t> is que </a:t>
            </a:r>
            <a:r>
              <a:rPr lang="en-US" sz="1600" dirty="0" err="1"/>
              <a:t>sitas</a:t>
            </a:r>
            <a:r>
              <a:rPr lang="en-US" sz="1600" dirty="0"/>
              <a:t> </a:t>
            </a:r>
            <a:r>
              <a:rPr lang="en-US" sz="1600" dirty="0" err="1"/>
              <a:t>desci</a:t>
            </a:r>
            <a:r>
              <a:rPr lang="en-US" sz="1600" dirty="0"/>
              <a:t> </a:t>
            </a:r>
            <a:r>
              <a:rPr lang="en-US" sz="1600" dirty="0" err="1"/>
              <a:t>conseque</a:t>
            </a:r>
            <a:r>
              <a:rPr lang="en-US" sz="1600" dirty="0"/>
              <a:t> qui </a:t>
            </a:r>
            <a:r>
              <a:rPr lang="en-US" sz="1600" dirty="0" err="1"/>
              <a:t>verfero</a:t>
            </a:r>
            <a:r>
              <a:rPr lang="en-US" sz="1600" dirty="0"/>
              <a:t> </a:t>
            </a:r>
            <a:r>
              <a:rPr lang="en-US" sz="1600" dirty="0" err="1"/>
              <a:t>vel</a:t>
            </a:r>
            <a:r>
              <a:rPr lang="en-US" sz="1600" dirty="0"/>
              <a:t> </a:t>
            </a:r>
            <a:r>
              <a:rPr lang="en-US" sz="1600" dirty="0" err="1"/>
              <a:t>estibusdamus</a:t>
            </a:r>
            <a:r>
              <a:rPr lang="en-US" sz="1600" dirty="0"/>
              <a:t> </a:t>
            </a:r>
            <a:r>
              <a:rPr lang="en-US" sz="1600" dirty="0" err="1"/>
              <a:t>dolendi</a:t>
            </a:r>
            <a:r>
              <a:rPr lang="en-US" sz="1600" dirty="0"/>
              <a:t> </a:t>
            </a:r>
            <a:r>
              <a:rPr lang="en-US" sz="1600" dirty="0" err="1"/>
              <a:t>hiuet</a:t>
            </a:r>
            <a:r>
              <a:rPr lang="en-US" sz="1600" dirty="0"/>
              <a:t> </a:t>
            </a:r>
            <a:r>
              <a:rPr lang="en-US" sz="1600" dirty="0" err="1"/>
              <a:t>tufil</a:t>
            </a:r>
            <a:r>
              <a:rPr lang="en-US" sz="1600" dirty="0"/>
              <a:t> </a:t>
            </a:r>
            <a:r>
              <a:rPr lang="en-US" sz="1600" dirty="0" err="1"/>
              <a:t>blabores</a:t>
            </a:r>
            <a:r>
              <a:rPr lang="en-US" sz="1600" dirty="0"/>
              <a:t> re </a:t>
            </a:r>
            <a:r>
              <a:rPr lang="en-US" sz="1600" dirty="0" err="1"/>
              <a:t>nobitiat</a:t>
            </a:r>
            <a:r>
              <a:rPr lang="en-US" sz="1600" dirty="0"/>
              <a:t> </a:t>
            </a:r>
            <a:r>
              <a:rPr lang="en-US" sz="1600" dirty="0" err="1" smtClean="0"/>
              <a:t>alitiur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26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_template-11x17-2" id="{A52A1D21-2831-8148-9F94-72A4384A606F}" vid="{6D73CDDA-2B55-C149-865A-69536D4483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poster_template-11x17-2</Template>
  <TotalTime>20</TotalTime>
  <Words>227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Kievit Offc</vt:lpstr>
      <vt:lpstr>Rufina-Stencil-Bold</vt:lpstr>
      <vt:lpstr>Stratum2 Black</vt:lpstr>
      <vt:lpstr>Office Theme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Community Network</dc:creator>
  <cp:lastModifiedBy>Miller, Heather Nicole</cp:lastModifiedBy>
  <cp:revision>5</cp:revision>
  <dcterms:created xsi:type="dcterms:W3CDTF">2017-08-03T00:06:58Z</dcterms:created>
  <dcterms:modified xsi:type="dcterms:W3CDTF">2019-03-06T21:52:12Z</dcterms:modified>
</cp:coreProperties>
</file>