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0058400" cy="155448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FF"/>
    <a:srgbClr val="00859B"/>
    <a:srgbClr val="DC4405"/>
    <a:srgbClr val="003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44"/>
  </p:normalViewPr>
  <p:slideViewPr>
    <p:cSldViewPr snapToGrid="0" snapToObjects="1">
      <p:cViewPr varScale="1">
        <p:scale>
          <a:sx n="50" d="100"/>
          <a:sy n="50" d="100"/>
        </p:scale>
        <p:origin x="3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AD477-908D-47F4-AD9F-E6550B580BA8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56335-7AC0-4754-AC85-133DA9E0C8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856DE-4B2D-DB48-A0D9-807B0B144BC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940268-4F3C-5947-A29B-46B73E37F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9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Must be in Slide</a:t>
            </a:r>
            <a:r>
              <a:rPr lang="en-US" baseline="0" dirty="0" smtClean="0"/>
              <a:t> Master mode to swap out photos.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940268-4F3C-5947-A29B-46B73E37F3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29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7995" y="688932"/>
            <a:ext cx="9629906" cy="696916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237994" y="212942"/>
            <a:ext cx="9629906" cy="47599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 flipH="1">
            <a:off x="237994" y="15079403"/>
            <a:ext cx="9629906" cy="2208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/>
          </a:p>
        </p:txBody>
      </p:sp>
      <p:sp>
        <p:nvSpPr>
          <p:cNvPr id="26" name="Rectangle 25"/>
          <p:cNvSpPr/>
          <p:nvPr userDrawn="1"/>
        </p:nvSpPr>
        <p:spPr>
          <a:xfrm>
            <a:off x="237993" y="7658100"/>
            <a:ext cx="4753107" cy="74213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1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31" y="13785397"/>
            <a:ext cx="3193129" cy="102005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4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9" name="Title 1"/>
          <p:cNvSpPr txBox="1">
            <a:spLocks/>
          </p:cNvSpPr>
          <p:nvPr/>
        </p:nvSpPr>
        <p:spPr>
          <a:xfrm>
            <a:off x="533401" y="7866538"/>
            <a:ext cx="4271376" cy="3785652"/>
          </a:xfrm>
          <a:prstGeom prst="rect">
            <a:avLst/>
          </a:prstGeom>
        </p:spPr>
        <p:txBody>
          <a:bodyPr wrap="square" lIns="0" tIns="91440" rIns="0" bIns="0" anchor="t" anchorCtr="0">
            <a:spAutoFit/>
          </a:bodyPr>
          <a:lstStyle>
            <a:lvl1pPr algn="l" defTabSz="914400" rtl="0" eaLnBrk="1" latinLnBrk="0" hangingPunct="1">
              <a:lnSpc>
                <a:spcPts val="3753"/>
              </a:lnSpc>
              <a:spcBef>
                <a:spcPct val="0"/>
              </a:spcBef>
              <a:buNone/>
              <a:defRPr sz="3688" kern="1200" cap="all" baseline="0">
                <a:solidFill>
                  <a:schemeClr val="bg1"/>
                </a:solidFill>
                <a:latin typeface="Stratum2 Black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6000" dirty="0" smtClean="0"/>
              <a:t>Headline or title of event or name</a:t>
            </a:r>
            <a:endParaRPr lang="en-US" sz="6000" dirty="0"/>
          </a:p>
        </p:txBody>
      </p:sp>
      <p:sp>
        <p:nvSpPr>
          <p:cNvPr id="60" name="Text Placeholder 14"/>
          <p:cNvSpPr txBox="1">
            <a:spLocks/>
          </p:cNvSpPr>
          <p:nvPr/>
        </p:nvSpPr>
        <p:spPr>
          <a:xfrm>
            <a:off x="495301" y="334540"/>
            <a:ext cx="3497217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latin typeface="Kievit Offc" panose="020B0504030101020102" pitchFamily="34" charset="0"/>
              </a:rPr>
              <a:t>College of Science</a:t>
            </a:r>
            <a:endParaRPr lang="en-US" sz="1600" b="1" dirty="0">
              <a:latin typeface="Kievit Offc" panose="020B0504030101020102" pitchFamily="34" charset="0"/>
            </a:endParaRPr>
          </a:p>
        </p:txBody>
      </p:sp>
      <p:sp>
        <p:nvSpPr>
          <p:cNvPr id="61" name="Text Placeholder 16"/>
          <p:cNvSpPr txBox="1">
            <a:spLocks/>
          </p:cNvSpPr>
          <p:nvPr/>
        </p:nvSpPr>
        <p:spPr>
          <a:xfrm>
            <a:off x="533401" y="11775171"/>
            <a:ext cx="3886199" cy="123110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l" defTabSz="914400" rtl="0" eaLnBrk="1" fontAlgn="auto" latinLnBrk="0" hangingPunct="0">
              <a:lnSpc>
                <a:spcPts val="1700"/>
              </a:lnSpc>
              <a:spcBef>
                <a:spcPts val="0"/>
              </a:spcBef>
              <a:buFontTx/>
              <a:buNone/>
              <a:defRPr sz="1682" kern="1200" cap="none" spc="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Subhead: Short description </a:t>
            </a:r>
            <a:r>
              <a:rPr lang="en-US" sz="2000" dirty="0" err="1" smtClean="0">
                <a:solidFill>
                  <a:schemeClr val="tx1"/>
                </a:solidFill>
              </a:rPr>
              <a:t>Omnihillor</a:t>
            </a:r>
            <a:r>
              <a:rPr lang="en-US" sz="2000" dirty="0" smtClean="0">
                <a:solidFill>
                  <a:schemeClr val="tx1"/>
                </a:solidFill>
              </a:rPr>
              <a:t> re </a:t>
            </a:r>
            <a:r>
              <a:rPr lang="en-US" sz="2000" dirty="0" err="1" smtClean="0">
                <a:solidFill>
                  <a:schemeClr val="tx1"/>
                </a:solidFill>
              </a:rPr>
              <a:t>inverrorum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amet</a:t>
            </a:r>
            <a:r>
              <a:rPr lang="en-US" sz="2000" dirty="0" smtClean="0">
                <a:solidFill>
                  <a:schemeClr val="tx1"/>
                </a:solidFill>
              </a:rPr>
              <a:t> as et </a:t>
            </a:r>
            <a:r>
              <a:rPr lang="en-US" sz="2000" dirty="0" err="1" smtClean="0">
                <a:solidFill>
                  <a:schemeClr val="tx1"/>
                </a:solidFill>
              </a:rPr>
              <a:t>offic</a:t>
            </a:r>
            <a:r>
              <a:rPr lang="en-US" sz="2000" dirty="0" smtClean="0">
                <a:solidFill>
                  <a:schemeClr val="tx1"/>
                </a:solidFill>
              </a:rPr>
              <a:t> to </a:t>
            </a:r>
            <a:r>
              <a:rPr lang="en-US" sz="2000" dirty="0" err="1" smtClean="0">
                <a:solidFill>
                  <a:schemeClr val="tx1"/>
                </a:solidFill>
              </a:rPr>
              <a:t>dempore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stempe</a:t>
            </a:r>
            <a:r>
              <a:rPr lang="en-US" sz="2000" dirty="0" smtClean="0">
                <a:solidFill>
                  <a:schemeClr val="tx1"/>
                </a:solidFill>
              </a:rPr>
              <a:t> ne de ne </a:t>
            </a:r>
            <a:r>
              <a:rPr lang="en-US" sz="2000" dirty="0" err="1" smtClean="0">
                <a:solidFill>
                  <a:schemeClr val="tx1"/>
                </a:solidFill>
              </a:rPr>
              <a:t>verunt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2" name="Text Placeholder 20"/>
          <p:cNvSpPr txBox="1">
            <a:spLocks/>
          </p:cNvSpPr>
          <p:nvPr/>
        </p:nvSpPr>
        <p:spPr>
          <a:xfrm>
            <a:off x="5381392" y="11858406"/>
            <a:ext cx="3518001" cy="33470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7 p.m.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3" name="Text Placeholder 9"/>
          <p:cNvSpPr txBox="1">
            <a:spLocks/>
          </p:cNvSpPr>
          <p:nvPr/>
        </p:nvSpPr>
        <p:spPr>
          <a:xfrm>
            <a:off x="5359933" y="14614254"/>
            <a:ext cx="3497218" cy="172291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1294"/>
              </a:lnSpc>
              <a:spcBef>
                <a:spcPts val="0"/>
              </a:spcBef>
              <a:buFontTx/>
              <a:buNone/>
              <a:defRPr sz="1553" kern="1200" baseline="0">
                <a:solidFill>
                  <a:srgbClr val="FFB500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accent2"/>
                </a:solidFill>
                <a:latin typeface="Kievit Offc" panose="020B0504030101020102" pitchFamily="34" charset="0"/>
              </a:rPr>
              <a:t>Website link</a:t>
            </a:r>
            <a:endParaRPr lang="en-US" sz="1600" b="1" dirty="0">
              <a:solidFill>
                <a:schemeClr val="accent2"/>
              </a:solidFill>
              <a:latin typeface="Kievit Offc" panose="020B0504030101020102" pitchFamily="34" charset="0"/>
            </a:endParaRPr>
          </a:p>
        </p:txBody>
      </p:sp>
      <p:sp>
        <p:nvSpPr>
          <p:cNvPr id="64" name="Text Placeholder 20"/>
          <p:cNvSpPr txBox="1">
            <a:spLocks/>
          </p:cNvSpPr>
          <p:nvPr/>
        </p:nvSpPr>
        <p:spPr>
          <a:xfrm>
            <a:off x="5359933" y="12508896"/>
            <a:ext cx="352825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chemeClr val="bg1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The </a:t>
            </a:r>
            <a:r>
              <a:rPr lang="en-US" sz="1800" b="1" cap="none" dirty="0" err="1" smtClean="0">
                <a:solidFill>
                  <a:schemeClr val="tx1"/>
                </a:solidFill>
                <a:latin typeface="Kievit Offc" panose="020B0504030101020102" pitchFamily="34" charset="0"/>
              </a:rPr>
              <a:t>Lasells</a:t>
            </a:r>
            <a:r>
              <a:rPr lang="en-US" sz="18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 Stewart Center</a:t>
            </a:r>
          </a:p>
          <a:p>
            <a:pPr>
              <a:lnSpc>
                <a:spcPct val="100000"/>
              </a:lnSpc>
            </a:pPr>
            <a:r>
              <a:rPr lang="en-US" sz="18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FREE</a:t>
            </a:r>
          </a:p>
          <a:p>
            <a:pPr>
              <a:lnSpc>
                <a:spcPct val="100000"/>
              </a:lnSpc>
            </a:pPr>
            <a:r>
              <a:rPr lang="en-US" sz="1800" b="1" cap="none" dirty="0" smtClean="0">
                <a:solidFill>
                  <a:schemeClr val="tx1"/>
                </a:solidFill>
                <a:latin typeface="Kievit Offc" panose="020B0504030101020102" pitchFamily="34" charset="0"/>
              </a:rPr>
              <a:t>541-737-XXXX</a:t>
            </a:r>
            <a:endParaRPr lang="en-US" sz="1800" b="1" cap="none" dirty="0">
              <a:solidFill>
                <a:schemeClr val="tx1"/>
              </a:solidFill>
              <a:latin typeface="Kievit Offc" panose="020B0504030101020102" pitchFamily="34" charset="0"/>
            </a:endParaRPr>
          </a:p>
        </p:txBody>
      </p:sp>
      <p:sp>
        <p:nvSpPr>
          <p:cNvPr id="65" name="Text Placeholder 20"/>
          <p:cNvSpPr txBox="1">
            <a:spLocks/>
          </p:cNvSpPr>
          <p:nvPr/>
        </p:nvSpPr>
        <p:spPr>
          <a:xfrm>
            <a:off x="5385843" y="11423004"/>
            <a:ext cx="3518001" cy="334707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ts val="0"/>
              </a:spcBef>
              <a:buFontTx/>
              <a:buNone/>
              <a:defRPr sz="2070" kern="1200" cap="all" spc="52" baseline="0">
                <a:solidFill>
                  <a:srgbClr val="FFB500"/>
                </a:solidFill>
                <a:latin typeface="Stratum2 Black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accent2"/>
                </a:solidFill>
              </a:rPr>
              <a:t>Monday, </a:t>
            </a:r>
            <a:r>
              <a:rPr lang="en-US" sz="3200" dirty="0" err="1" smtClean="0">
                <a:solidFill>
                  <a:schemeClr val="accent2"/>
                </a:solidFill>
              </a:rPr>
              <a:t>april</a:t>
            </a:r>
            <a:r>
              <a:rPr lang="en-US" sz="3200" dirty="0" smtClean="0">
                <a:solidFill>
                  <a:schemeClr val="accent2"/>
                </a:solidFill>
              </a:rPr>
              <a:t> 24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66" name="Text Placeholder 3"/>
          <p:cNvSpPr txBox="1">
            <a:spLocks/>
          </p:cNvSpPr>
          <p:nvPr/>
        </p:nvSpPr>
        <p:spPr>
          <a:xfrm>
            <a:off x="5359933" y="13630649"/>
            <a:ext cx="3539460" cy="708591"/>
          </a:xfrm>
          <a:prstGeom prst="rect">
            <a:avLst/>
          </a:prstGeom>
        </p:spPr>
        <p:txBody>
          <a:bodyPr lIns="0" tIns="0" rIns="0" bIns="0"/>
          <a:lstStyle>
            <a:lvl1pPr marL="0" indent="0" algn="r" defTabSz="914400" rtl="0" eaLnBrk="1" latinLnBrk="0" hangingPunct="1">
              <a:lnSpc>
                <a:spcPts val="1424"/>
              </a:lnSpc>
              <a:spcBef>
                <a:spcPts val="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1600" dirty="0" smtClean="0">
                <a:solidFill>
                  <a:schemeClr val="tx1"/>
                </a:solidFill>
              </a:rPr>
              <a:t>Accommodations for disabilities may be made by contacting 541-737-XXXX or email@oregonstate.edu.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7" name="Text Placeholder 5"/>
          <p:cNvSpPr txBox="1">
            <a:spLocks/>
          </p:cNvSpPr>
          <p:nvPr/>
        </p:nvSpPr>
        <p:spPr>
          <a:xfrm>
            <a:off x="5359933" y="8084811"/>
            <a:ext cx="3993640" cy="24833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0" hangingPunct="1">
              <a:lnSpc>
                <a:spcPts val="1424"/>
              </a:lnSpc>
              <a:spcBef>
                <a:spcPts val="10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1pPr>
            <a:lvl2pPr marL="38862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2pPr>
            <a:lvl3pPr marL="77724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3pPr>
            <a:lvl4pPr marL="116586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4pPr>
            <a:lvl5pPr marL="1554480" indent="0" algn="l" defTabSz="914400" rtl="0" eaLnBrk="1" latinLnBrk="0" hangingPunct="1">
              <a:lnSpc>
                <a:spcPts val="1424"/>
              </a:lnSpc>
              <a:spcBef>
                <a:spcPts val="500"/>
              </a:spcBef>
              <a:buFontTx/>
              <a:buNone/>
              <a:defRPr sz="1229" kern="1200" baseline="0">
                <a:solidFill>
                  <a:schemeClr val="bg1"/>
                </a:solidFill>
                <a:latin typeface="Kievit Offc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Body: Longer description </a:t>
            </a:r>
            <a:r>
              <a:rPr lang="en-US" sz="1600" dirty="0" err="1" smtClean="0">
                <a:solidFill>
                  <a:schemeClr val="tx1"/>
                </a:solidFill>
              </a:rPr>
              <a:t>Quiatus</a:t>
            </a:r>
            <a:r>
              <a:rPr lang="en-US" sz="1600" dirty="0" smtClean="0">
                <a:solidFill>
                  <a:schemeClr val="tx1"/>
                </a:solidFill>
              </a:rPr>
              <a:t> et </a:t>
            </a:r>
            <a:r>
              <a:rPr lang="en-US" sz="1600" dirty="0" err="1" smtClean="0">
                <a:solidFill>
                  <a:schemeClr val="tx1"/>
                </a:solidFill>
              </a:rPr>
              <a:t>praecta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pellacerum</a:t>
            </a:r>
            <a:r>
              <a:rPr lang="en-US" sz="1600" dirty="0" smtClean="0">
                <a:solidFill>
                  <a:schemeClr val="tx1"/>
                </a:solidFill>
              </a:rPr>
              <a:t> volute nus </a:t>
            </a:r>
            <a:r>
              <a:rPr lang="en-US" sz="1600" dirty="0" err="1" smtClean="0">
                <a:solidFill>
                  <a:schemeClr val="tx1"/>
                </a:solidFill>
              </a:rPr>
              <a:t>eos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nem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fugiam</a:t>
            </a:r>
            <a:r>
              <a:rPr lang="en-US" sz="1600" dirty="0" smtClean="0">
                <a:solidFill>
                  <a:schemeClr val="tx1"/>
                </a:solidFill>
              </a:rPr>
              <a:t> rem </a:t>
            </a:r>
            <a:r>
              <a:rPr lang="en-US" sz="1600" dirty="0" err="1" smtClean="0">
                <a:solidFill>
                  <a:schemeClr val="tx1"/>
                </a:solidFill>
              </a:rPr>
              <a:t>excerae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nist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torio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r>
              <a:rPr lang="en-US" sz="1600" dirty="0" err="1" smtClean="0">
                <a:solidFill>
                  <a:schemeClr val="tx1"/>
                </a:solidFill>
              </a:rPr>
              <a:t>Tusciur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raestectiam</a:t>
            </a:r>
            <a:r>
              <a:rPr lang="en-US" sz="1600" dirty="0" smtClean="0">
                <a:solidFill>
                  <a:schemeClr val="tx1"/>
                </a:solidFill>
              </a:rPr>
              <a:t> et </a:t>
            </a:r>
            <a:r>
              <a:rPr lang="en-US" sz="1600" dirty="0" err="1" smtClean="0">
                <a:solidFill>
                  <a:schemeClr val="tx1"/>
                </a:solidFill>
              </a:rPr>
              <a:t>et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mos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rera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volum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vel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nobitiat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alitiur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sequodi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ciligendit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ipsam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videnditiunt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eume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optatio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ducipietur</a:t>
            </a:r>
            <a:r>
              <a:rPr lang="en-US" sz="1600" dirty="0">
                <a:solidFill>
                  <a:schemeClr val="tx1"/>
                </a:solidFill>
              </a:rPr>
              <a:t>? pro </a:t>
            </a:r>
            <a:r>
              <a:rPr lang="en-US" sz="1600" dirty="0" err="1">
                <a:solidFill>
                  <a:schemeClr val="tx1"/>
                </a:solidFill>
              </a:rPr>
              <a:t>venimillorae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latetusa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dunt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Um </a:t>
            </a:r>
            <a:r>
              <a:rPr lang="en-US" sz="1600" dirty="0" err="1">
                <a:solidFill>
                  <a:schemeClr val="tx1"/>
                </a:solidFill>
              </a:rPr>
              <a:t>nist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err="1">
                <a:solidFill>
                  <a:schemeClr val="tx1"/>
                </a:solidFill>
              </a:rPr>
              <a:t>torio</a:t>
            </a:r>
            <a:r>
              <a:rPr lang="en-US" sz="1600" dirty="0">
                <a:solidFill>
                  <a:schemeClr val="tx1"/>
                </a:solidFill>
              </a:rPr>
              <a:t>. </a:t>
            </a:r>
            <a:r>
              <a:rPr lang="en-US" sz="1600" dirty="0" err="1">
                <a:solidFill>
                  <a:schemeClr val="tx1"/>
                </a:solidFill>
              </a:rPr>
              <a:t>Tusciur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raestectiam</a:t>
            </a:r>
            <a:r>
              <a:rPr lang="en-US" sz="1600" dirty="0">
                <a:solidFill>
                  <a:schemeClr val="tx1"/>
                </a:solidFill>
              </a:rPr>
              <a:t> et </a:t>
            </a:r>
            <a:r>
              <a:rPr lang="en-US" sz="1600" dirty="0" err="1">
                <a:solidFill>
                  <a:schemeClr val="tx1"/>
                </a:solidFill>
              </a:rPr>
              <a:t>et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mos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rera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volum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reptis</a:t>
            </a:r>
            <a:r>
              <a:rPr lang="en-US" sz="1600" dirty="0">
                <a:solidFill>
                  <a:schemeClr val="tx1"/>
                </a:solidFill>
              </a:rPr>
              <a:t> name </a:t>
            </a:r>
            <a:r>
              <a:rPr lang="en-US" sz="1600" dirty="0" err="1" smtClean="0">
                <a:solidFill>
                  <a:schemeClr val="tx1"/>
                </a:solidFill>
              </a:rPr>
              <a:t>dolendi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hiuet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tufil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blabores</a:t>
            </a:r>
            <a:r>
              <a:rPr lang="en-US" sz="1600" dirty="0">
                <a:solidFill>
                  <a:schemeClr val="tx1"/>
                </a:solidFill>
              </a:rPr>
              <a:t> re </a:t>
            </a:r>
            <a:r>
              <a:rPr lang="en-US" sz="1600" dirty="0" err="1">
                <a:solidFill>
                  <a:schemeClr val="tx1"/>
                </a:solidFill>
              </a:rPr>
              <a:t>nobitiat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alitiur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sequodi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ciligendit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>
                <a:solidFill>
                  <a:schemeClr val="tx1"/>
                </a:solidFill>
              </a:rPr>
              <a:t>ipsam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videnditiunt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Text Placeholder 14"/>
          <p:cNvSpPr txBox="1">
            <a:spLocks/>
          </p:cNvSpPr>
          <p:nvPr/>
        </p:nvSpPr>
        <p:spPr>
          <a:xfrm>
            <a:off x="6056801" y="335696"/>
            <a:ext cx="3497217" cy="2215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1359" kern="1200" baseline="0">
                <a:solidFill>
                  <a:schemeClr val="bg1"/>
                </a:solidFill>
                <a:latin typeface="Rufina-Stencil-Bold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 smtClean="0">
                <a:latin typeface="Kievit Offc" panose="020B0504030101020102" pitchFamily="34" charset="0"/>
              </a:rPr>
              <a:t>Department Name</a:t>
            </a:r>
            <a:endParaRPr lang="en-US" sz="1600" b="1" dirty="0">
              <a:latin typeface="Kievit Offc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SU Science 2019">
      <a:dk1>
        <a:sysClr val="windowText" lastClr="000000"/>
      </a:dk1>
      <a:lt1>
        <a:sysClr val="window" lastClr="FFFFFF"/>
      </a:lt1>
      <a:dk2>
        <a:srgbClr val="8E9089"/>
      </a:dk2>
      <a:lt2>
        <a:srgbClr val="B7A99A"/>
      </a:lt2>
      <a:accent1>
        <a:srgbClr val="D73F09"/>
      </a:accent1>
      <a:accent2>
        <a:srgbClr val="00859B"/>
      </a:accent2>
      <a:accent3>
        <a:srgbClr val="006A8E"/>
      </a:accent3>
      <a:accent4>
        <a:srgbClr val="003B5C"/>
      </a:accent4>
      <a:accent5>
        <a:srgbClr val="0D5257"/>
      </a:accent5>
      <a:accent6>
        <a:srgbClr val="B8DDE1"/>
      </a:accent6>
      <a:hlink>
        <a:srgbClr val="D73F09"/>
      </a:hlink>
      <a:folHlink>
        <a:srgbClr val="7A6855"/>
      </a:folHlink>
    </a:clrScheme>
    <a:fontScheme name="Oregon State Fonts">
      <a:majorFont>
        <a:latin typeface="Stratum2 Black"/>
        <a:ea typeface=""/>
        <a:cs typeface=""/>
      </a:majorFont>
      <a:minorFont>
        <a:latin typeface="Kievit Off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_template-11x17-2" id="{A52A1D21-2831-8148-9F94-72A4384A606F}" vid="{6D73CDDA-2B55-C149-865A-69536D4483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poster_template-11x17-2</Template>
  <TotalTime>38</TotalTime>
  <Words>140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Kievit Offc</vt:lpstr>
      <vt:lpstr>Rufina-Stencil-Bold</vt:lpstr>
      <vt:lpstr>Stratum2 Black</vt:lpstr>
      <vt:lpstr>Office Theme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Community Network</dc:creator>
  <cp:lastModifiedBy>Miller, Heather Nicole</cp:lastModifiedBy>
  <cp:revision>7</cp:revision>
  <dcterms:created xsi:type="dcterms:W3CDTF">2017-08-03T00:06:58Z</dcterms:created>
  <dcterms:modified xsi:type="dcterms:W3CDTF">2019-03-06T21:53:07Z</dcterms:modified>
</cp:coreProperties>
</file>