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83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50825" y="675949"/>
            <a:ext cx="7302500" cy="25432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0825" y="6688899"/>
            <a:ext cx="7302500" cy="31440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145" y="8994608"/>
            <a:ext cx="2170662" cy="693422"/>
          </a:xfrm>
          <a:prstGeom prst="rect">
            <a:avLst/>
          </a:prstGeom>
        </p:spPr>
      </p:pic>
      <p:sp>
        <p:nvSpPr>
          <p:cNvPr id="11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160723" y="6901842"/>
            <a:ext cx="2141777" cy="1959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357807" y="3581910"/>
            <a:ext cx="725488" cy="725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 smtClean="0"/>
              <a:t>Insert icon to match the area of study</a:t>
            </a:r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357807" y="5337641"/>
            <a:ext cx="725488" cy="725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 smtClean="0"/>
              <a:t>Insert icon to match the area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2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86199" y="3945242"/>
            <a:ext cx="3667125" cy="47478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37995" y="438410"/>
            <a:ext cx="7327726" cy="3506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438411" y="2574361"/>
            <a:ext cx="895405" cy="895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 smtClean="0"/>
              <a:t>Insert icon to match the area of study</a:t>
            </a:r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 hasCustomPrompt="1"/>
          </p:nvPr>
        </p:nvSpPr>
        <p:spPr>
          <a:xfrm>
            <a:off x="6062597" y="833243"/>
            <a:ext cx="1198117" cy="11981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 smtClean="0"/>
              <a:t>Insert icon to match the area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91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02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50825" y="3474928"/>
            <a:ext cx="939452" cy="939452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0825" y="5243910"/>
            <a:ext cx="939452" cy="939452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16"/>
          <p:cNvSpPr txBox="1">
            <a:spLocks/>
          </p:cNvSpPr>
          <p:nvPr/>
        </p:nvSpPr>
        <p:spPr>
          <a:xfrm>
            <a:off x="237995" y="252460"/>
            <a:ext cx="3497217" cy="21736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THE COLLEGE OF SCIENCE PRESENTS</a:t>
            </a:r>
            <a:endParaRPr lang="en-US" sz="14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995" y="488515"/>
            <a:ext cx="7327726" cy="876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4068504" y="252460"/>
            <a:ext cx="3497217" cy="21736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DEPARTMENT NAME</a:t>
            </a:r>
            <a:endParaRPr lang="en-US" sz="14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Rectangle 8"/>
          <p:cNvSpPr/>
          <p:nvPr/>
        </p:nvSpPr>
        <p:spPr>
          <a:xfrm>
            <a:off x="3168910" y="3474928"/>
            <a:ext cx="413359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Kievit Offc" panose="020B0504030101020102" pitchFamily="34" charset="0"/>
              </a:rPr>
              <a:t>Intro paragraph (approx. 30 words) that is descriptive and uses  to bring attention to important words or phrases and are  enough to bring the viewer’s attention to  words. </a:t>
            </a:r>
          </a:p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Longer description (approx. 70 words) he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Iduciistrum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iunt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ipitatu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ritemolore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odisi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architatem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voluptas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sant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dolute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audam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derio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que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exerita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quid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modipienisci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sunt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ducilciumq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uodias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maio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ini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eos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apicita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ditium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audae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rem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harum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quisquame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voluptia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nimet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etur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?</a:t>
            </a:r>
          </a:p>
          <a:p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Ex et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labo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eraturestium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ime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sim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incilliquae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remperion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peribus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sam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rem. Et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atquas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debit,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quature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sequuntiae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dolenis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exceris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esecustion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eumquis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et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omnia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ad qui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1274523" y="3474928"/>
            <a:ext cx="16690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Beginning of a sentence </a:t>
            </a:r>
            <a:r>
              <a:rPr lang="en-US" sz="12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that goes into a description of something that can be paired with an icon.</a:t>
            </a:r>
            <a:endParaRPr lang="en-US" sz="12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18773" y="3474928"/>
            <a:ext cx="0" cy="288829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74523" y="5205804"/>
            <a:ext cx="16690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Beginning of a sentence </a:t>
            </a:r>
            <a:r>
              <a:rPr lang="en-US" sz="12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that goes into a description of something that can be paired with an icon.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538922" y="6950262"/>
            <a:ext cx="40957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“Quote (approx. 50 words) Ex 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et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labo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.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corecae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stinciae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dest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pla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cus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eraturestium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ime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sim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incilliquae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remperion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peribus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sam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rem. Et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atquas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debit,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quature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sequuntiae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Kievit Offc" panose="020B0504030101020102" pitchFamily="34" charset="0"/>
              </a:rPr>
              <a:t>modipienisci</a:t>
            </a:r>
            <a:r>
              <a:rPr lang="en-US" sz="1200" b="1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sunt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ducilciumq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uodias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maio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ini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ut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eos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apicita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ditium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audae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rem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harum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quisquame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voluptia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nimet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Kievit Offc" panose="020B0504030101020102" pitchFamily="34" charset="0"/>
              </a:rPr>
              <a:t>aut</a:t>
            </a:r>
            <a:r>
              <a:rPr lang="en-US" sz="1200" b="1" dirty="0">
                <a:solidFill>
                  <a:schemeClr val="bg1"/>
                </a:solidFill>
                <a:latin typeface="Kievit Offc" panose="020B0504030101020102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Kievit Offc" panose="020B0504030101020102" pitchFamily="34" charset="0"/>
              </a:rPr>
              <a:t>etur</a:t>
            </a:r>
            <a:r>
              <a:rPr lang="en-US" sz="1200" b="1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.”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488818" y="6901842"/>
            <a:ext cx="35796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8818" y="6901842"/>
            <a:ext cx="0" cy="263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310" y="8745256"/>
            <a:ext cx="46080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63334" y="8482210"/>
            <a:ext cx="0" cy="263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449959" y="8104424"/>
            <a:ext cx="25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-First </a:t>
            </a:r>
            <a:r>
              <a:rPr lang="en-US" sz="1200" b="1" dirty="0" err="1" smtClean="0">
                <a:solidFill>
                  <a:schemeClr val="bg1"/>
                </a:solidFill>
                <a:latin typeface="Kievit Offc" panose="020B0504030101020102" pitchFamily="34" charset="0"/>
              </a:rPr>
              <a:t>Lastname</a:t>
            </a:r>
            <a:r>
              <a:rPr lang="en-US" sz="1200" b="1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, College of Science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  Department Name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8922" y="9027506"/>
            <a:ext cx="4346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This publication will be made available in an accessible alternative format upon request. Please contact [sponsoring department contact name], 541-737-XXXX or email@oregonstate.edu.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1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ctangle 2"/>
          <p:cNvSpPr/>
          <p:nvPr/>
        </p:nvSpPr>
        <p:spPr>
          <a:xfrm>
            <a:off x="237995" y="250521"/>
            <a:ext cx="7327726" cy="1878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7995" y="8693063"/>
            <a:ext cx="7327726" cy="1114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30" y="8758741"/>
            <a:ext cx="2049472" cy="6343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5421" y="4076176"/>
            <a:ext cx="333965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+mj-lt"/>
              </a:rPr>
              <a:t>SUBTITLE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Longer description (approx. 70 words) he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Iduciistrum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iunt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ipitatu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ritemolore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odisi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architatem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voluptas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sant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dolute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audam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derio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que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exerita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quid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modipienisci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sunt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ducilciumq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uodias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maio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ini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ut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eos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apicita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ditium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audae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rem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harum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quisquame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voluptia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nimet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etur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Ex et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labo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eraturestium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ime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sim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incilliquae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remperion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peribus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exceris</a:t>
            </a:r>
            <a:r>
              <a:rPr lang="en-US" sz="12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esecustion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eumquis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et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omnia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ad </a:t>
            </a:r>
            <a:r>
              <a:rPr lang="en-US" sz="12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qui.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Ex et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labo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eraturestium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ime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sim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incilliquae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remperion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peribus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sam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rem. Et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atquas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debit,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quature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sequuntiae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dolenis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exceris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esecustion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eumquis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et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aut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Kievit Offc" panose="020B0504030101020102" pitchFamily="34" charset="0"/>
              </a:rPr>
              <a:t>omnia</a:t>
            </a:r>
            <a:r>
              <a:rPr lang="en-US" sz="1200" dirty="0">
                <a:solidFill>
                  <a:srgbClr val="000000"/>
                </a:solidFill>
                <a:latin typeface="Kievit Offc" panose="020B0504030101020102" pitchFamily="34" charset="0"/>
              </a:rPr>
              <a:t> ad qui</a:t>
            </a:r>
            <a:endParaRPr lang="en-US" sz="1200" dirty="0"/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/>
              <a:t>List item 1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/>
              <a:t>List item 2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/>
              <a:t>List item 3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/>
              <a:t>List item 4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903956" y="694204"/>
            <a:ext cx="0" cy="142269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594" y="2317315"/>
            <a:ext cx="49281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10416" y="694204"/>
            <a:ext cx="0" cy="142269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1327" y="694204"/>
            <a:ext cx="0" cy="30135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48618" y="2522547"/>
            <a:ext cx="0" cy="118515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82423" y="8819584"/>
            <a:ext cx="161442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Department Name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1234 Street Ave. 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Corvallis, OR 97331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541-737-XXXX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science.oregonstate.edu</a:t>
            </a:r>
            <a:endParaRPr lang="en-US" sz="10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636718" y="8819584"/>
            <a:ext cx="0" cy="8617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933540" y="8819584"/>
            <a:ext cx="16144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Kievit Offc" panose="020B0504030101020102" pitchFamily="34" charset="0"/>
              </a:rPr>
              <a:t>Other resources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Link 1: oregonstate.edu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Link 2: oregonstate.edu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Phone 1: 541-737-XXXX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>
          <a:xfrm>
            <a:off x="428017" y="838832"/>
            <a:ext cx="14759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latin typeface="+mj-lt"/>
              </a:rPr>
              <a:t>75%</a:t>
            </a:r>
            <a:endParaRPr lang="en-US" sz="3600" b="1" dirty="0">
              <a:solidFill>
                <a:schemeClr val="accent3"/>
              </a:solidFill>
              <a:latin typeface="+mj-lt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Of people are drawn to look at stats and data with large numbers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2038885" y="838832"/>
            <a:ext cx="1847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latin typeface="+mj-lt"/>
              </a:rPr>
              <a:t>Top 10</a:t>
            </a:r>
            <a:endParaRPr lang="en-US" sz="3600" b="1" dirty="0">
              <a:solidFill>
                <a:schemeClr val="accent3"/>
              </a:solidFill>
              <a:latin typeface="+mj-lt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pliquiduci</a:t>
            </a:r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4189596" y="838832"/>
            <a:ext cx="15995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latin typeface="+mj-lt"/>
              </a:rPr>
              <a:t>400+</a:t>
            </a:r>
            <a:endParaRPr lang="en-US" sz="3600" b="1" dirty="0">
              <a:solidFill>
                <a:schemeClr val="accent3"/>
              </a:solidFill>
              <a:latin typeface="+mj-lt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pliquiduci</a:t>
            </a:r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1298225" y="2461365"/>
            <a:ext cx="29730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30000" dirty="0" smtClean="0">
                <a:solidFill>
                  <a:schemeClr val="accent3"/>
                </a:solidFill>
                <a:latin typeface="+mj-lt"/>
              </a:rPr>
              <a:t>$</a:t>
            </a:r>
            <a:r>
              <a:rPr lang="en-US" sz="4000" b="1" dirty="0" smtClean="0">
                <a:solidFill>
                  <a:schemeClr val="accent3"/>
                </a:solidFill>
                <a:latin typeface="+mj-lt"/>
              </a:rPr>
              <a:t>441 million</a:t>
            </a:r>
            <a:endParaRPr lang="en-US" sz="3600" b="1" dirty="0">
              <a:solidFill>
                <a:schemeClr val="accent3"/>
              </a:solidFill>
              <a:latin typeface="+mj-lt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pliquiduci</a:t>
            </a:r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4377947" y="2461365"/>
            <a:ext cx="127119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latin typeface="+mj-lt"/>
              </a:rPr>
              <a:t>#1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vent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vent 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5705707" y="2116899"/>
            <a:ext cx="18245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latin typeface="+mj-lt"/>
              </a:rPr>
              <a:t>Leader</a:t>
            </a:r>
            <a:endParaRPr lang="en-US" sz="3600" b="1" dirty="0">
              <a:solidFill>
                <a:schemeClr val="accent3"/>
              </a:solidFill>
              <a:latin typeface="+mj-lt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Expliquiduci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Kievit Offc" panose="020B0504030101020102" pitchFamily="34" charset="0"/>
              </a:rPr>
              <a:t>pliquiduci</a:t>
            </a:r>
            <a:r>
              <a:rPr lang="en-US" sz="1000" dirty="0" smtClean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corecae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stinciae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dest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pla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vent quam </a:t>
            </a:r>
            <a:r>
              <a:rPr lang="en-US" sz="1000" dirty="0" err="1">
                <a:solidFill>
                  <a:srgbClr val="000000"/>
                </a:solidFill>
                <a:latin typeface="Kievit Offc" panose="020B0504030101020102" pitchFamily="34" charset="0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Kievit Offc" panose="020B0504030101020102" pitchFamily="34" charset="0"/>
              </a:rPr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2112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488</Words>
  <Application>Microsoft Office PowerPoint</Application>
  <PresentationFormat>Custom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Kievit Offc</vt:lpstr>
      <vt:lpstr>Stratum2 Black</vt:lpstr>
      <vt:lpstr>Stratum2 Bold</vt:lpstr>
      <vt:lpstr>Office Theme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7</cp:revision>
  <dcterms:created xsi:type="dcterms:W3CDTF">2019-03-07T23:33:27Z</dcterms:created>
  <dcterms:modified xsi:type="dcterms:W3CDTF">2019-03-08T00:55:42Z</dcterms:modified>
</cp:coreProperties>
</file>