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0"/>
          </p:nvPr>
        </p:nvSpPr>
        <p:spPr>
          <a:xfrm>
            <a:off x="4701397" y="0"/>
            <a:ext cx="7490604" cy="59356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5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36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4701396" y="5936095"/>
            <a:ext cx="7490602" cy="921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1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701396" cy="59360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1">
              <a:solidFill>
                <a:schemeClr val="accent6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981" y="863997"/>
            <a:ext cx="3681977" cy="1574277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Headline or title of event or name</a:t>
            </a:r>
            <a:endParaRPr lang="en-US" dirty="0"/>
          </a:p>
        </p:txBody>
      </p:sp>
      <p:sp>
        <p:nvSpPr>
          <p:cNvPr id="7" name="Text Placeholder 14"/>
          <p:cNvSpPr txBox="1">
            <a:spLocks/>
          </p:cNvSpPr>
          <p:nvPr/>
        </p:nvSpPr>
        <p:spPr>
          <a:xfrm>
            <a:off x="388982" y="459325"/>
            <a:ext cx="3497217" cy="19030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359" kern="1200" baseline="0">
                <a:solidFill>
                  <a:schemeClr val="bg1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College of Science | Department Name</a:t>
            </a:r>
            <a:endParaRPr lang="en-US" dirty="0"/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388983" y="2608241"/>
            <a:ext cx="3497217" cy="44230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 defTabSz="914400" rtl="0" eaLnBrk="1" fontAlgn="auto" latinLnBrk="0" hangingPunct="0">
              <a:lnSpc>
                <a:spcPts val="1700"/>
              </a:lnSpc>
              <a:spcBef>
                <a:spcPts val="0"/>
              </a:spcBef>
              <a:buFontTx/>
              <a:buNone/>
              <a:defRPr sz="1682" kern="1200" cap="none" spc="0" baseline="0">
                <a:solidFill>
                  <a:srgbClr val="FFB500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Subhead: Short description </a:t>
            </a:r>
            <a:r>
              <a:rPr lang="en-US" dirty="0" smtClean="0"/>
              <a:t>or secondary title of event</a:t>
            </a:r>
            <a:endParaRPr lang="en-US" dirty="0"/>
          </a:p>
        </p:txBody>
      </p:sp>
      <p:sp>
        <p:nvSpPr>
          <p:cNvPr id="10" name="Text Placeholder 9"/>
          <p:cNvSpPr txBox="1">
            <a:spLocks/>
          </p:cNvSpPr>
          <p:nvPr/>
        </p:nvSpPr>
        <p:spPr>
          <a:xfrm>
            <a:off x="388981" y="5655594"/>
            <a:ext cx="3497218" cy="1667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1294"/>
              </a:lnSpc>
              <a:spcBef>
                <a:spcPts val="0"/>
              </a:spcBef>
              <a:buFontTx/>
              <a:buNone/>
              <a:defRPr sz="1553" kern="1200" baseline="0">
                <a:solidFill>
                  <a:srgbClr val="FFB500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Website link</a:t>
            </a:r>
            <a:endParaRPr lang="en-US" dirty="0"/>
          </a:p>
        </p:txBody>
      </p:sp>
      <p:sp>
        <p:nvSpPr>
          <p:cNvPr id="11" name="Text Placeholder 20"/>
          <p:cNvSpPr txBox="1">
            <a:spLocks/>
          </p:cNvSpPr>
          <p:nvPr/>
        </p:nvSpPr>
        <p:spPr>
          <a:xfrm>
            <a:off x="409765" y="4746993"/>
            <a:ext cx="4093224" cy="282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Tx/>
              <a:buNone/>
              <a:defRPr sz="2070" kern="1200" cap="all" spc="52" baseline="0">
                <a:solidFill>
                  <a:schemeClr val="bg1"/>
                </a:solidFill>
                <a:latin typeface="Stratum2 Black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</a:t>
            </a:r>
            <a:r>
              <a:rPr lang="en-US" dirty="0" err="1" smtClean="0"/>
              <a:t>lasells</a:t>
            </a:r>
            <a:r>
              <a:rPr lang="en-US" dirty="0" smtClean="0"/>
              <a:t> </a:t>
            </a:r>
            <a:r>
              <a:rPr lang="en-US" dirty="0" err="1" smtClean="0"/>
              <a:t>stewart</a:t>
            </a:r>
            <a:r>
              <a:rPr lang="en-US" dirty="0" smtClean="0"/>
              <a:t> center</a:t>
            </a:r>
            <a:endParaRPr lang="en-US" dirty="0"/>
          </a:p>
        </p:txBody>
      </p:sp>
      <p:sp>
        <p:nvSpPr>
          <p:cNvPr id="12" name="Text Placeholder 20"/>
          <p:cNvSpPr txBox="1">
            <a:spLocks/>
          </p:cNvSpPr>
          <p:nvPr/>
        </p:nvSpPr>
        <p:spPr>
          <a:xfrm>
            <a:off x="409765" y="4442455"/>
            <a:ext cx="3518001" cy="29123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Tx/>
              <a:buNone/>
              <a:defRPr sz="2070" kern="1200" cap="all" spc="52" baseline="0">
                <a:solidFill>
                  <a:srgbClr val="FFB500"/>
                </a:solidFill>
                <a:latin typeface="Stratum2 Black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Monday, </a:t>
            </a:r>
            <a:r>
              <a:rPr lang="en-US" dirty="0" err="1" smtClean="0"/>
              <a:t>april</a:t>
            </a:r>
            <a:r>
              <a:rPr lang="en-US" dirty="0" smtClean="0"/>
              <a:t> </a:t>
            </a:r>
            <a:r>
              <a:rPr lang="en-US" dirty="0" smtClean="0"/>
              <a:t>24 | 7 p.m.</a:t>
            </a:r>
            <a:endParaRPr lang="en-US" dirty="0"/>
          </a:p>
        </p:txBody>
      </p:sp>
      <p:sp>
        <p:nvSpPr>
          <p:cNvPr id="13" name="Text Placeholder 3"/>
          <p:cNvSpPr txBox="1">
            <a:spLocks/>
          </p:cNvSpPr>
          <p:nvPr/>
        </p:nvSpPr>
        <p:spPr>
          <a:xfrm>
            <a:off x="4994275" y="6318396"/>
            <a:ext cx="6755246" cy="272186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ts val="1424"/>
              </a:lnSpc>
              <a:spcBef>
                <a:spcPts val="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1pPr>
            <a:lvl2pPr marL="38862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Accommodations for disabilities may be made by contacting 541-737-XXXX or email@oregonstate.edu.</a:t>
            </a: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576" y="5968286"/>
            <a:ext cx="2083136" cy="85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358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U Science 2019">
      <a:dk1>
        <a:sysClr val="windowText" lastClr="000000"/>
      </a:dk1>
      <a:lt1>
        <a:sysClr val="window" lastClr="FFFFFF"/>
      </a:lt1>
      <a:dk2>
        <a:srgbClr val="8E9089"/>
      </a:dk2>
      <a:lt2>
        <a:srgbClr val="B7A99A"/>
      </a:lt2>
      <a:accent1>
        <a:srgbClr val="D73F09"/>
      </a:accent1>
      <a:accent2>
        <a:srgbClr val="00859B"/>
      </a:accent2>
      <a:accent3>
        <a:srgbClr val="006A8E"/>
      </a:accent3>
      <a:accent4>
        <a:srgbClr val="003B5C"/>
      </a:accent4>
      <a:accent5>
        <a:srgbClr val="0D5257"/>
      </a:accent5>
      <a:accent6>
        <a:srgbClr val="B8DDE1"/>
      </a:accent6>
      <a:hlink>
        <a:srgbClr val="D73F09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Kievit Offc</vt:lpstr>
      <vt:lpstr>Rufina-Stencil-Bold</vt:lpstr>
      <vt:lpstr>Stratum2 Black</vt:lpstr>
      <vt:lpstr>Office Theme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Miller, Heather Nicole</cp:lastModifiedBy>
  <cp:revision>2</cp:revision>
  <dcterms:created xsi:type="dcterms:W3CDTF">2019-03-06T22:33:30Z</dcterms:created>
  <dcterms:modified xsi:type="dcterms:W3CDTF">2019-03-06T22:35:02Z</dcterms:modified>
</cp:coreProperties>
</file>