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81" r:id="rId2"/>
    <p:sldId id="282" r:id="rId3"/>
    <p:sldId id="283" r:id="rId4"/>
    <p:sldId id="284" r:id="rId5"/>
    <p:sldId id="286" r:id="rId6"/>
    <p:sldId id="309"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85" r:id="rId20"/>
    <p:sldId id="299" r:id="rId21"/>
    <p:sldId id="300" r:id="rId22"/>
    <p:sldId id="301" r:id="rId23"/>
    <p:sldId id="302" r:id="rId24"/>
    <p:sldId id="303" r:id="rId25"/>
    <p:sldId id="304" r:id="rId26"/>
    <p:sldId id="305" r:id="rId27"/>
    <p:sldId id="306" r:id="rId28"/>
    <p:sldId id="307" r:id="rId29"/>
    <p:sldId id="308"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es Haggerty" initials="JH"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7149"/>
    <a:srgbClr val="3A2BFF"/>
    <a:srgbClr val="F0EA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9" autoAdjust="0"/>
    <p:restoredTop sz="84310" autoAdjust="0"/>
  </p:normalViewPr>
  <p:slideViewPr>
    <p:cSldViewPr snapToGrid="0" snapToObjects="1">
      <p:cViewPr varScale="1">
        <p:scale>
          <a:sx n="43" d="100"/>
          <a:sy n="43" d="100"/>
        </p:scale>
        <p:origin x="1320" y="1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0AC143-21B4-4A03-AAD1-2DD2FCAD1051}"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US"/>
        </a:p>
      </dgm:t>
    </dgm:pt>
    <dgm:pt modelId="{4E256BD3-A314-495A-BB19-93C249B2CEC8}">
      <dgm:prSet phldrT="[Text]"/>
      <dgm:spPr/>
      <dgm:t>
        <a:bodyPr/>
        <a:lstStyle/>
        <a:p>
          <a:r>
            <a:rPr lang="en-US" dirty="0"/>
            <a:t>Obtain T &amp; R Data</a:t>
          </a:r>
        </a:p>
      </dgm:t>
    </dgm:pt>
    <dgm:pt modelId="{29B3D4C4-7823-4040-95A3-028E480E1364}" type="parTrans" cxnId="{42CE1656-EABC-4920-980C-C9203FC4D3D1}">
      <dgm:prSet/>
      <dgm:spPr/>
      <dgm:t>
        <a:bodyPr/>
        <a:lstStyle/>
        <a:p>
          <a:endParaRPr lang="en-US"/>
        </a:p>
      </dgm:t>
    </dgm:pt>
    <dgm:pt modelId="{FC1481EA-42FE-46D4-94D7-628DD12AA4E7}" type="sibTrans" cxnId="{42CE1656-EABC-4920-980C-C9203FC4D3D1}">
      <dgm:prSet/>
      <dgm:spPr/>
      <dgm:t>
        <a:bodyPr/>
        <a:lstStyle/>
        <a:p>
          <a:endParaRPr lang="en-US"/>
        </a:p>
      </dgm:t>
    </dgm:pt>
    <dgm:pt modelId="{CAD46B33-B594-41DF-8E93-DF47C160F959}" type="asst">
      <dgm:prSet phldrT="[Text]"/>
      <dgm:spPr/>
      <dgm:t>
        <a:bodyPr/>
        <a:lstStyle/>
        <a:p>
          <a:r>
            <a:rPr lang="en-US" dirty="0"/>
            <a:t>Which Spectrometer (OO or GS)?</a:t>
          </a:r>
        </a:p>
      </dgm:t>
    </dgm:pt>
    <dgm:pt modelId="{161FBE19-8509-4E8F-B599-C245D22373C7}" type="parTrans" cxnId="{CE3BE8C1-C202-404B-800F-F23BD291F3E1}">
      <dgm:prSet/>
      <dgm:spPr/>
      <dgm:t>
        <a:bodyPr/>
        <a:lstStyle/>
        <a:p>
          <a:endParaRPr lang="en-US"/>
        </a:p>
      </dgm:t>
    </dgm:pt>
    <dgm:pt modelId="{CD4BFC71-B082-4756-97F0-00281A3D6503}" type="sibTrans" cxnId="{CE3BE8C1-C202-404B-800F-F23BD291F3E1}">
      <dgm:prSet/>
      <dgm:spPr/>
      <dgm:t>
        <a:bodyPr/>
        <a:lstStyle/>
        <a:p>
          <a:endParaRPr lang="en-US"/>
        </a:p>
      </dgm:t>
    </dgm:pt>
    <dgm:pt modelId="{F470CE32-7A05-451F-87BB-B03689472A86}">
      <dgm:prSet phldrT="[Text]"/>
      <dgm:spPr/>
      <dgm:t>
        <a:bodyPr/>
        <a:lstStyle/>
        <a:p>
          <a:r>
            <a:rPr lang="en-US" dirty="0"/>
            <a:t>Ocean Optics: Single Detector</a:t>
          </a:r>
        </a:p>
      </dgm:t>
    </dgm:pt>
    <dgm:pt modelId="{E9C58C52-006B-4563-955F-8D14502EB284}" type="parTrans" cxnId="{B3C8B9D7-E3E1-4C6E-8FC3-F3C05FB62CFC}">
      <dgm:prSet/>
      <dgm:spPr/>
      <dgm:t>
        <a:bodyPr/>
        <a:lstStyle/>
        <a:p>
          <a:endParaRPr lang="en-US"/>
        </a:p>
      </dgm:t>
    </dgm:pt>
    <dgm:pt modelId="{645C2D52-899C-48F2-A642-2FF68F769DEB}" type="sibTrans" cxnId="{B3C8B9D7-E3E1-4C6E-8FC3-F3C05FB62CFC}">
      <dgm:prSet/>
      <dgm:spPr/>
      <dgm:t>
        <a:bodyPr/>
        <a:lstStyle/>
        <a:p>
          <a:endParaRPr lang="en-US"/>
        </a:p>
      </dgm:t>
    </dgm:pt>
    <dgm:pt modelId="{130BF9C3-2705-4BC0-8BDF-DB820F44D112}">
      <dgm:prSet phldrT="[Text]"/>
      <dgm:spPr/>
      <dgm:t>
        <a:bodyPr/>
        <a:lstStyle/>
        <a:p>
          <a:r>
            <a:rPr lang="en-US" dirty="0"/>
            <a:t>Ocean Optics: Both Detectors</a:t>
          </a:r>
        </a:p>
      </dgm:t>
    </dgm:pt>
    <dgm:pt modelId="{A1251520-1A8A-434D-B3AC-847DF9E5DBF1}" type="parTrans" cxnId="{E7F3563A-8666-4085-BA04-CBFFB0A7DE79}">
      <dgm:prSet/>
      <dgm:spPr/>
      <dgm:t>
        <a:bodyPr/>
        <a:lstStyle/>
        <a:p>
          <a:endParaRPr lang="en-US"/>
        </a:p>
      </dgm:t>
    </dgm:pt>
    <dgm:pt modelId="{D934AAF5-B4F2-40EF-85C4-8FB104E0C653}" type="sibTrans" cxnId="{E7F3563A-8666-4085-BA04-CBFFB0A7DE79}">
      <dgm:prSet/>
      <dgm:spPr/>
      <dgm:t>
        <a:bodyPr/>
        <a:lstStyle/>
        <a:p>
          <a:endParaRPr lang="en-US"/>
        </a:p>
      </dgm:t>
    </dgm:pt>
    <dgm:pt modelId="{C4F83CBC-5204-4BC3-AB3B-219B2B350B83}">
      <dgm:prSet phldrT="[Text]"/>
      <dgm:spPr/>
      <dgm:t>
        <a:bodyPr/>
        <a:lstStyle/>
        <a:p>
          <a:r>
            <a:rPr lang="en-US" dirty="0"/>
            <a:t>Grating Spectrometer: Both Detectors</a:t>
          </a:r>
        </a:p>
      </dgm:t>
    </dgm:pt>
    <dgm:pt modelId="{7CDDBAA8-5EF2-4DE7-BF6D-19C1BE2DC0F9}" type="parTrans" cxnId="{A72B09F2-D72F-4260-BD27-07DDEB069072}">
      <dgm:prSet/>
      <dgm:spPr/>
      <dgm:t>
        <a:bodyPr/>
        <a:lstStyle/>
        <a:p>
          <a:endParaRPr lang="en-US"/>
        </a:p>
      </dgm:t>
    </dgm:pt>
    <dgm:pt modelId="{5896C16D-425A-4235-94E2-C6313BBAC73A}" type="sibTrans" cxnId="{A72B09F2-D72F-4260-BD27-07DDEB069072}">
      <dgm:prSet/>
      <dgm:spPr/>
      <dgm:t>
        <a:bodyPr/>
        <a:lstStyle/>
        <a:p>
          <a:endParaRPr lang="en-US"/>
        </a:p>
      </dgm:t>
    </dgm:pt>
    <dgm:pt modelId="{C0009538-BF28-4D79-9EB9-630DCBF0F332}" type="asst">
      <dgm:prSet/>
      <dgm:spPr/>
      <dgm:t>
        <a:bodyPr/>
        <a:lstStyle/>
        <a:p>
          <a:r>
            <a:rPr lang="en-US" dirty="0"/>
            <a:t>Which Detector (Si or </a:t>
          </a:r>
          <a:r>
            <a:rPr lang="en-US" dirty="0" err="1"/>
            <a:t>InGaAs</a:t>
          </a:r>
          <a:r>
            <a:rPr lang="en-US" dirty="0"/>
            <a:t>)?</a:t>
          </a:r>
        </a:p>
      </dgm:t>
    </dgm:pt>
    <dgm:pt modelId="{0F1F21A4-2783-497C-A356-73F334F8FFD8}" type="parTrans" cxnId="{D53871D5-0BA7-470D-AE99-D2A9C8592766}">
      <dgm:prSet/>
      <dgm:spPr/>
      <dgm:t>
        <a:bodyPr/>
        <a:lstStyle/>
        <a:p>
          <a:endParaRPr lang="en-US"/>
        </a:p>
      </dgm:t>
    </dgm:pt>
    <dgm:pt modelId="{00034A90-55DF-4285-86D8-ACED6942BC6E}" type="sibTrans" cxnId="{D53871D5-0BA7-470D-AE99-D2A9C8592766}">
      <dgm:prSet/>
      <dgm:spPr/>
      <dgm:t>
        <a:bodyPr/>
        <a:lstStyle/>
        <a:p>
          <a:endParaRPr lang="en-US"/>
        </a:p>
      </dgm:t>
    </dgm:pt>
    <dgm:pt modelId="{6097CE98-D129-4A4D-B1EE-479DE4AFD55E}">
      <dgm:prSet/>
      <dgm:spPr/>
      <dgm:t>
        <a:bodyPr/>
        <a:lstStyle/>
        <a:p>
          <a:r>
            <a:rPr lang="en-US" dirty="0"/>
            <a:t>Grating Spectrometer: Single Detector</a:t>
          </a:r>
        </a:p>
      </dgm:t>
    </dgm:pt>
    <dgm:pt modelId="{74C7F984-6526-4F25-A88F-6875A417570F}" type="parTrans" cxnId="{E22ABCC9-98BF-4E54-B779-CE2473F55118}">
      <dgm:prSet/>
      <dgm:spPr/>
      <dgm:t>
        <a:bodyPr/>
        <a:lstStyle/>
        <a:p>
          <a:endParaRPr lang="en-US"/>
        </a:p>
      </dgm:t>
    </dgm:pt>
    <dgm:pt modelId="{C4FE8CE3-D605-4162-8C50-A30DDC614773}" type="sibTrans" cxnId="{E22ABCC9-98BF-4E54-B779-CE2473F55118}">
      <dgm:prSet/>
      <dgm:spPr/>
      <dgm:t>
        <a:bodyPr/>
        <a:lstStyle/>
        <a:p>
          <a:endParaRPr lang="en-US"/>
        </a:p>
      </dgm:t>
    </dgm:pt>
    <dgm:pt modelId="{4FC84943-ACC8-446B-B186-4169D00629E9}">
      <dgm:prSet/>
      <dgm:spPr/>
      <dgm:t>
        <a:bodyPr/>
        <a:lstStyle/>
        <a:p>
          <a:r>
            <a:rPr lang="en-US" dirty="0"/>
            <a:t>Use Single Range Processing Flow</a:t>
          </a:r>
        </a:p>
      </dgm:t>
    </dgm:pt>
    <dgm:pt modelId="{70481835-1BD2-415F-A6B9-030A98D64312}" type="parTrans" cxnId="{11C82B33-A994-42D2-8003-1ACA7705A008}">
      <dgm:prSet/>
      <dgm:spPr/>
      <dgm:t>
        <a:bodyPr/>
        <a:lstStyle/>
        <a:p>
          <a:endParaRPr lang="en-US"/>
        </a:p>
      </dgm:t>
    </dgm:pt>
    <dgm:pt modelId="{D7A574EC-8C77-4B1A-9BCE-D464510036B7}" type="sibTrans" cxnId="{11C82B33-A994-42D2-8003-1ACA7705A008}">
      <dgm:prSet/>
      <dgm:spPr/>
      <dgm:t>
        <a:bodyPr/>
        <a:lstStyle/>
        <a:p>
          <a:endParaRPr lang="en-US"/>
        </a:p>
      </dgm:t>
    </dgm:pt>
    <dgm:pt modelId="{7CBE9A9B-C94A-469A-B537-63EF3EB9B56E}">
      <dgm:prSet/>
      <dgm:spPr/>
      <dgm:t>
        <a:bodyPr/>
        <a:lstStyle/>
        <a:p>
          <a:endParaRPr lang="en-US"/>
        </a:p>
      </dgm:t>
    </dgm:pt>
    <dgm:pt modelId="{4CEEA62C-B8CF-423C-922C-63DC8BEA7D9A}" type="parTrans" cxnId="{13D5701B-0783-4D80-9E7C-17BDB5A0B892}">
      <dgm:prSet/>
      <dgm:spPr/>
      <dgm:t>
        <a:bodyPr/>
        <a:lstStyle/>
        <a:p>
          <a:endParaRPr lang="en-US"/>
        </a:p>
      </dgm:t>
    </dgm:pt>
    <dgm:pt modelId="{FE6CCEA0-2BC3-4A7B-A783-5728DA2BE96D}" type="sibTrans" cxnId="{13D5701B-0783-4D80-9E7C-17BDB5A0B892}">
      <dgm:prSet/>
      <dgm:spPr/>
      <dgm:t>
        <a:bodyPr/>
        <a:lstStyle/>
        <a:p>
          <a:endParaRPr lang="en-US"/>
        </a:p>
      </dgm:t>
    </dgm:pt>
    <dgm:pt modelId="{24FA5FE0-C38F-4FA7-A316-E0F546187227}">
      <dgm:prSet/>
      <dgm:spPr/>
      <dgm:t>
        <a:bodyPr/>
        <a:lstStyle/>
        <a:p>
          <a:r>
            <a:rPr lang="en-US" dirty="0"/>
            <a:t>Use Multi-Range Processing Flow</a:t>
          </a:r>
        </a:p>
      </dgm:t>
    </dgm:pt>
    <dgm:pt modelId="{805DC83A-2318-4423-B6AD-2913B9EEC5E9}" type="parTrans" cxnId="{72CA8058-97A2-47F7-B9C4-8F0454C7DF97}">
      <dgm:prSet/>
      <dgm:spPr/>
      <dgm:t>
        <a:bodyPr/>
        <a:lstStyle/>
        <a:p>
          <a:endParaRPr lang="en-US"/>
        </a:p>
      </dgm:t>
    </dgm:pt>
    <dgm:pt modelId="{9F9F8E4D-D28C-4C0B-8124-C3EA194C2164}" type="sibTrans" cxnId="{72CA8058-97A2-47F7-B9C4-8F0454C7DF97}">
      <dgm:prSet/>
      <dgm:spPr/>
      <dgm:t>
        <a:bodyPr/>
        <a:lstStyle/>
        <a:p>
          <a:endParaRPr lang="en-US"/>
        </a:p>
      </dgm:t>
    </dgm:pt>
    <dgm:pt modelId="{15BF4542-4B00-4AFE-A6FA-36420407DBC3}">
      <dgm:prSet/>
      <dgm:spPr/>
      <dgm:t>
        <a:bodyPr/>
        <a:lstStyle/>
        <a:p>
          <a:endParaRPr lang="en-US"/>
        </a:p>
      </dgm:t>
    </dgm:pt>
    <dgm:pt modelId="{97C44687-5DB6-4660-950D-7570B5FE9FDF}" type="parTrans" cxnId="{943CBEC5-0514-4042-89E4-293214C7B283}">
      <dgm:prSet/>
      <dgm:spPr/>
      <dgm:t>
        <a:bodyPr/>
        <a:lstStyle/>
        <a:p>
          <a:endParaRPr lang="en-US"/>
        </a:p>
      </dgm:t>
    </dgm:pt>
    <dgm:pt modelId="{20750AA5-7739-4ABC-A6F4-BABC8038D501}" type="sibTrans" cxnId="{943CBEC5-0514-4042-89E4-293214C7B283}">
      <dgm:prSet/>
      <dgm:spPr/>
      <dgm:t>
        <a:bodyPr/>
        <a:lstStyle/>
        <a:p>
          <a:endParaRPr lang="en-US"/>
        </a:p>
      </dgm:t>
    </dgm:pt>
    <dgm:pt modelId="{9CE505A3-F7EC-4DE8-9C8B-CEEBABF2D4E8}" type="pres">
      <dgm:prSet presAssocID="{280AC143-21B4-4A03-AAD1-2DD2FCAD1051}" presName="Name0" presStyleCnt="0">
        <dgm:presLayoutVars>
          <dgm:orgChart val="1"/>
          <dgm:chPref val="1"/>
          <dgm:dir/>
          <dgm:animOne val="branch"/>
          <dgm:animLvl val="lvl"/>
          <dgm:resizeHandles/>
        </dgm:presLayoutVars>
      </dgm:prSet>
      <dgm:spPr/>
    </dgm:pt>
    <dgm:pt modelId="{97EDF86C-559C-4952-B487-28A1698970F2}" type="pres">
      <dgm:prSet presAssocID="{4E256BD3-A314-495A-BB19-93C249B2CEC8}" presName="hierRoot1" presStyleCnt="0">
        <dgm:presLayoutVars>
          <dgm:hierBranch val="init"/>
        </dgm:presLayoutVars>
      </dgm:prSet>
      <dgm:spPr/>
    </dgm:pt>
    <dgm:pt modelId="{E6401FDC-86EA-4FBC-945C-CDA83B0904AA}" type="pres">
      <dgm:prSet presAssocID="{4E256BD3-A314-495A-BB19-93C249B2CEC8}" presName="rootComposite1" presStyleCnt="0"/>
      <dgm:spPr/>
    </dgm:pt>
    <dgm:pt modelId="{F0B809AC-16A7-45EF-942F-8ED9BCCE5D0F}" type="pres">
      <dgm:prSet presAssocID="{4E256BD3-A314-495A-BB19-93C249B2CEC8}" presName="rootText1" presStyleLbl="alignAcc1" presStyleIdx="0" presStyleCnt="0">
        <dgm:presLayoutVars>
          <dgm:chPref val="3"/>
        </dgm:presLayoutVars>
      </dgm:prSet>
      <dgm:spPr/>
    </dgm:pt>
    <dgm:pt modelId="{EEC8D667-C48E-48BF-BAEF-657012B2B5C9}" type="pres">
      <dgm:prSet presAssocID="{4E256BD3-A314-495A-BB19-93C249B2CEC8}" presName="topArc1" presStyleLbl="parChTrans1D1" presStyleIdx="0" presStyleCnt="22"/>
      <dgm:spPr/>
    </dgm:pt>
    <dgm:pt modelId="{F24C7D3C-9CDC-436B-AB9E-BDF7AE6C22C6}" type="pres">
      <dgm:prSet presAssocID="{4E256BD3-A314-495A-BB19-93C249B2CEC8}" presName="bottomArc1" presStyleLbl="parChTrans1D1" presStyleIdx="1" presStyleCnt="22"/>
      <dgm:spPr/>
    </dgm:pt>
    <dgm:pt modelId="{1C545CB2-6010-41CE-847C-406EA338CA1B}" type="pres">
      <dgm:prSet presAssocID="{4E256BD3-A314-495A-BB19-93C249B2CEC8}" presName="topConnNode1" presStyleLbl="node1" presStyleIdx="0" presStyleCnt="0"/>
      <dgm:spPr/>
    </dgm:pt>
    <dgm:pt modelId="{951F85FF-1EE7-49E9-8EC5-94479DDDD1F0}" type="pres">
      <dgm:prSet presAssocID="{4E256BD3-A314-495A-BB19-93C249B2CEC8}" presName="hierChild2" presStyleCnt="0"/>
      <dgm:spPr/>
    </dgm:pt>
    <dgm:pt modelId="{A6E09CBE-B0DB-4589-BCA8-06C4872BE906}" type="pres">
      <dgm:prSet presAssocID="{E9C58C52-006B-4563-955F-8D14502EB284}" presName="Name28" presStyleLbl="parChTrans1D2" presStyleIdx="0" presStyleCnt="6"/>
      <dgm:spPr/>
    </dgm:pt>
    <dgm:pt modelId="{55619812-B864-4E2D-A559-F1A7DA68AB8F}" type="pres">
      <dgm:prSet presAssocID="{F470CE32-7A05-451F-87BB-B03689472A86}" presName="hierRoot2" presStyleCnt="0">
        <dgm:presLayoutVars>
          <dgm:hierBranch val="init"/>
        </dgm:presLayoutVars>
      </dgm:prSet>
      <dgm:spPr/>
    </dgm:pt>
    <dgm:pt modelId="{AB84518A-6ADE-4CA2-B069-97C8D2323F4B}" type="pres">
      <dgm:prSet presAssocID="{F470CE32-7A05-451F-87BB-B03689472A86}" presName="rootComposite2" presStyleCnt="0"/>
      <dgm:spPr/>
    </dgm:pt>
    <dgm:pt modelId="{F29BEA5C-1905-427E-8FCF-3C6DDC9E9480}" type="pres">
      <dgm:prSet presAssocID="{F470CE32-7A05-451F-87BB-B03689472A86}" presName="rootText2" presStyleLbl="alignAcc1" presStyleIdx="0" presStyleCnt="0">
        <dgm:presLayoutVars>
          <dgm:chPref val="3"/>
        </dgm:presLayoutVars>
      </dgm:prSet>
      <dgm:spPr/>
    </dgm:pt>
    <dgm:pt modelId="{2D9C46AA-BA81-4B3D-A10C-98B2B9105AD2}" type="pres">
      <dgm:prSet presAssocID="{F470CE32-7A05-451F-87BB-B03689472A86}" presName="topArc2" presStyleLbl="parChTrans1D1" presStyleIdx="2" presStyleCnt="22"/>
      <dgm:spPr/>
    </dgm:pt>
    <dgm:pt modelId="{777F83CE-E2DA-41CB-AE83-1B8329AAA83B}" type="pres">
      <dgm:prSet presAssocID="{F470CE32-7A05-451F-87BB-B03689472A86}" presName="bottomArc2" presStyleLbl="parChTrans1D1" presStyleIdx="3" presStyleCnt="22"/>
      <dgm:spPr/>
    </dgm:pt>
    <dgm:pt modelId="{E8B6CCD5-2D12-4D25-93CA-201ED76A9F1D}" type="pres">
      <dgm:prSet presAssocID="{F470CE32-7A05-451F-87BB-B03689472A86}" presName="topConnNode2" presStyleLbl="node2" presStyleIdx="0" presStyleCnt="0"/>
      <dgm:spPr/>
    </dgm:pt>
    <dgm:pt modelId="{AC01D3AE-11CA-4E20-A99D-784CC92F6B10}" type="pres">
      <dgm:prSet presAssocID="{F470CE32-7A05-451F-87BB-B03689472A86}" presName="hierChild4" presStyleCnt="0"/>
      <dgm:spPr/>
    </dgm:pt>
    <dgm:pt modelId="{6001AB77-EED8-4717-9AAE-0DC4B9491585}" type="pres">
      <dgm:prSet presAssocID="{4CEEA62C-B8CF-423C-922C-63DC8BEA7D9A}" presName="Name28" presStyleLbl="parChTrans1D3" presStyleIdx="0" presStyleCnt="4"/>
      <dgm:spPr/>
    </dgm:pt>
    <dgm:pt modelId="{1FBEE5CE-1454-4D18-93B9-8F1054FFA164}" type="pres">
      <dgm:prSet presAssocID="{7CBE9A9B-C94A-469A-B537-63EF3EB9B56E}" presName="hierRoot2" presStyleCnt="0">
        <dgm:presLayoutVars>
          <dgm:hierBranch val="init"/>
        </dgm:presLayoutVars>
      </dgm:prSet>
      <dgm:spPr/>
    </dgm:pt>
    <dgm:pt modelId="{18CB2A17-5C8C-4014-9463-849DD457F764}" type="pres">
      <dgm:prSet presAssocID="{7CBE9A9B-C94A-469A-B537-63EF3EB9B56E}" presName="rootComposite2" presStyleCnt="0"/>
      <dgm:spPr/>
    </dgm:pt>
    <dgm:pt modelId="{706661BE-DB74-4ADA-8730-C10B535C7D99}" type="pres">
      <dgm:prSet presAssocID="{7CBE9A9B-C94A-469A-B537-63EF3EB9B56E}" presName="rootText2" presStyleLbl="alignAcc1" presStyleIdx="0" presStyleCnt="0">
        <dgm:presLayoutVars>
          <dgm:chPref val="3"/>
        </dgm:presLayoutVars>
      </dgm:prSet>
      <dgm:spPr/>
    </dgm:pt>
    <dgm:pt modelId="{0665B69F-4A02-426B-8933-D90E855019E2}" type="pres">
      <dgm:prSet presAssocID="{7CBE9A9B-C94A-469A-B537-63EF3EB9B56E}" presName="topArc2" presStyleLbl="parChTrans1D1" presStyleIdx="4" presStyleCnt="22"/>
      <dgm:spPr/>
    </dgm:pt>
    <dgm:pt modelId="{2DCFA88B-E420-4F27-8269-63A5C5B4F0D7}" type="pres">
      <dgm:prSet presAssocID="{7CBE9A9B-C94A-469A-B537-63EF3EB9B56E}" presName="bottomArc2" presStyleLbl="parChTrans1D1" presStyleIdx="5" presStyleCnt="22"/>
      <dgm:spPr/>
    </dgm:pt>
    <dgm:pt modelId="{EA820B90-AA0A-43B7-93D0-5F7BD67B6DF5}" type="pres">
      <dgm:prSet presAssocID="{7CBE9A9B-C94A-469A-B537-63EF3EB9B56E}" presName="topConnNode2" presStyleLbl="node3" presStyleIdx="0" presStyleCnt="0"/>
      <dgm:spPr/>
    </dgm:pt>
    <dgm:pt modelId="{AEA13733-9A60-42A4-AB2E-A9EDA6FA4F54}" type="pres">
      <dgm:prSet presAssocID="{7CBE9A9B-C94A-469A-B537-63EF3EB9B56E}" presName="hierChild4" presStyleCnt="0"/>
      <dgm:spPr/>
    </dgm:pt>
    <dgm:pt modelId="{D90014B7-C00F-4970-931A-D6813D5635AD}" type="pres">
      <dgm:prSet presAssocID="{7CBE9A9B-C94A-469A-B537-63EF3EB9B56E}" presName="hierChild5" presStyleCnt="0"/>
      <dgm:spPr/>
    </dgm:pt>
    <dgm:pt modelId="{788E79D8-71C0-441A-AEE6-B45F5586A396}" type="pres">
      <dgm:prSet presAssocID="{F470CE32-7A05-451F-87BB-B03689472A86}" presName="hierChild5" presStyleCnt="0"/>
      <dgm:spPr/>
    </dgm:pt>
    <dgm:pt modelId="{3E1F5FB0-533F-4F66-BA50-6FF0F7D80474}" type="pres">
      <dgm:prSet presAssocID="{74C7F984-6526-4F25-A88F-6875A417570F}" presName="Name28" presStyleLbl="parChTrans1D2" presStyleIdx="1" presStyleCnt="6"/>
      <dgm:spPr/>
    </dgm:pt>
    <dgm:pt modelId="{4E890844-CF27-4B80-9594-B7EC139CE49A}" type="pres">
      <dgm:prSet presAssocID="{6097CE98-D129-4A4D-B1EE-479DE4AFD55E}" presName="hierRoot2" presStyleCnt="0">
        <dgm:presLayoutVars>
          <dgm:hierBranch val="init"/>
        </dgm:presLayoutVars>
      </dgm:prSet>
      <dgm:spPr/>
    </dgm:pt>
    <dgm:pt modelId="{59F398E2-58EF-4A20-AC40-2D879C94D99C}" type="pres">
      <dgm:prSet presAssocID="{6097CE98-D129-4A4D-B1EE-479DE4AFD55E}" presName="rootComposite2" presStyleCnt="0"/>
      <dgm:spPr/>
    </dgm:pt>
    <dgm:pt modelId="{64C13FBB-B679-447A-8A92-374A348F721F}" type="pres">
      <dgm:prSet presAssocID="{6097CE98-D129-4A4D-B1EE-479DE4AFD55E}" presName="rootText2" presStyleLbl="alignAcc1" presStyleIdx="0" presStyleCnt="0">
        <dgm:presLayoutVars>
          <dgm:chPref val="3"/>
        </dgm:presLayoutVars>
      </dgm:prSet>
      <dgm:spPr/>
    </dgm:pt>
    <dgm:pt modelId="{06803E64-E7B2-4C2C-9246-C92269616A65}" type="pres">
      <dgm:prSet presAssocID="{6097CE98-D129-4A4D-B1EE-479DE4AFD55E}" presName="topArc2" presStyleLbl="parChTrans1D1" presStyleIdx="6" presStyleCnt="22"/>
      <dgm:spPr/>
    </dgm:pt>
    <dgm:pt modelId="{094BC984-9CFE-4C86-8804-E3603E132C83}" type="pres">
      <dgm:prSet presAssocID="{6097CE98-D129-4A4D-B1EE-479DE4AFD55E}" presName="bottomArc2" presStyleLbl="parChTrans1D1" presStyleIdx="7" presStyleCnt="22"/>
      <dgm:spPr/>
    </dgm:pt>
    <dgm:pt modelId="{B1915E8E-2F35-47D0-AC75-68C40181D4D5}" type="pres">
      <dgm:prSet presAssocID="{6097CE98-D129-4A4D-B1EE-479DE4AFD55E}" presName="topConnNode2" presStyleLbl="node2" presStyleIdx="0" presStyleCnt="0"/>
      <dgm:spPr/>
    </dgm:pt>
    <dgm:pt modelId="{A527D5FE-9779-4F55-A2D1-FA9415B47267}" type="pres">
      <dgm:prSet presAssocID="{6097CE98-D129-4A4D-B1EE-479DE4AFD55E}" presName="hierChild4" presStyleCnt="0"/>
      <dgm:spPr/>
    </dgm:pt>
    <dgm:pt modelId="{07BB1489-29F6-44AB-AA72-B09A39806FDA}" type="pres">
      <dgm:prSet presAssocID="{70481835-1BD2-415F-A6B9-030A98D64312}" presName="Name28" presStyleLbl="parChTrans1D3" presStyleIdx="1" presStyleCnt="4"/>
      <dgm:spPr/>
    </dgm:pt>
    <dgm:pt modelId="{CEC03547-E43F-4A1D-AB0F-1A4CB84F22C3}" type="pres">
      <dgm:prSet presAssocID="{4FC84943-ACC8-446B-B186-4169D00629E9}" presName="hierRoot2" presStyleCnt="0">
        <dgm:presLayoutVars>
          <dgm:hierBranch val="init"/>
        </dgm:presLayoutVars>
      </dgm:prSet>
      <dgm:spPr/>
    </dgm:pt>
    <dgm:pt modelId="{0D070B30-CA5B-4E31-A331-6E76C07D71D5}" type="pres">
      <dgm:prSet presAssocID="{4FC84943-ACC8-446B-B186-4169D00629E9}" presName="rootComposite2" presStyleCnt="0"/>
      <dgm:spPr/>
    </dgm:pt>
    <dgm:pt modelId="{D15C3DEF-99EA-4686-850B-163C6DD4FEB8}" type="pres">
      <dgm:prSet presAssocID="{4FC84943-ACC8-446B-B186-4169D00629E9}" presName="rootText2" presStyleLbl="alignAcc1" presStyleIdx="0" presStyleCnt="0" custLinFactX="-20709" custLinFactNeighborX="-100000" custLinFactNeighborY="129">
        <dgm:presLayoutVars>
          <dgm:chPref val="3"/>
        </dgm:presLayoutVars>
      </dgm:prSet>
      <dgm:spPr/>
    </dgm:pt>
    <dgm:pt modelId="{239FA1A6-603E-49FD-BDF2-691DA4FBB85B}" type="pres">
      <dgm:prSet presAssocID="{4FC84943-ACC8-446B-B186-4169D00629E9}" presName="topArc2" presStyleLbl="parChTrans1D1" presStyleIdx="8" presStyleCnt="22"/>
      <dgm:spPr/>
    </dgm:pt>
    <dgm:pt modelId="{1872813D-6C22-421E-90F4-DEBECEBBD15D}" type="pres">
      <dgm:prSet presAssocID="{4FC84943-ACC8-446B-B186-4169D00629E9}" presName="bottomArc2" presStyleLbl="parChTrans1D1" presStyleIdx="9" presStyleCnt="22"/>
      <dgm:spPr/>
    </dgm:pt>
    <dgm:pt modelId="{E6DBD54B-5424-4860-9E7E-C19322C20F2F}" type="pres">
      <dgm:prSet presAssocID="{4FC84943-ACC8-446B-B186-4169D00629E9}" presName="topConnNode2" presStyleLbl="node3" presStyleIdx="0" presStyleCnt="0"/>
      <dgm:spPr/>
    </dgm:pt>
    <dgm:pt modelId="{C8856678-D823-41FE-ABEA-92D0B82D2CD0}" type="pres">
      <dgm:prSet presAssocID="{4FC84943-ACC8-446B-B186-4169D00629E9}" presName="hierChild4" presStyleCnt="0"/>
      <dgm:spPr/>
    </dgm:pt>
    <dgm:pt modelId="{1B5CF66D-6F49-446D-9B43-8CB8550C5217}" type="pres">
      <dgm:prSet presAssocID="{4FC84943-ACC8-446B-B186-4169D00629E9}" presName="hierChild5" presStyleCnt="0"/>
      <dgm:spPr/>
    </dgm:pt>
    <dgm:pt modelId="{E6FB9A14-93DA-4F7F-94E6-292AF85FEC75}" type="pres">
      <dgm:prSet presAssocID="{6097CE98-D129-4A4D-B1EE-479DE4AFD55E}" presName="hierChild5" presStyleCnt="0"/>
      <dgm:spPr/>
    </dgm:pt>
    <dgm:pt modelId="{E8693D76-ED29-4611-9C9A-04197AB1A168}" type="pres">
      <dgm:prSet presAssocID="{A1251520-1A8A-434D-B3AC-847DF9E5DBF1}" presName="Name28" presStyleLbl="parChTrans1D2" presStyleIdx="2" presStyleCnt="6"/>
      <dgm:spPr/>
    </dgm:pt>
    <dgm:pt modelId="{69AED73F-9D4C-425B-895D-98DE7D9F3C48}" type="pres">
      <dgm:prSet presAssocID="{130BF9C3-2705-4BC0-8BDF-DB820F44D112}" presName="hierRoot2" presStyleCnt="0">
        <dgm:presLayoutVars>
          <dgm:hierBranch val="init"/>
        </dgm:presLayoutVars>
      </dgm:prSet>
      <dgm:spPr/>
    </dgm:pt>
    <dgm:pt modelId="{887437D4-D1B3-4653-9432-2599B86077CF}" type="pres">
      <dgm:prSet presAssocID="{130BF9C3-2705-4BC0-8BDF-DB820F44D112}" presName="rootComposite2" presStyleCnt="0"/>
      <dgm:spPr/>
    </dgm:pt>
    <dgm:pt modelId="{C16DC2AC-58DA-4296-9E70-79BCBDBE9573}" type="pres">
      <dgm:prSet presAssocID="{130BF9C3-2705-4BC0-8BDF-DB820F44D112}" presName="rootText2" presStyleLbl="alignAcc1" presStyleIdx="0" presStyleCnt="0">
        <dgm:presLayoutVars>
          <dgm:chPref val="3"/>
        </dgm:presLayoutVars>
      </dgm:prSet>
      <dgm:spPr/>
    </dgm:pt>
    <dgm:pt modelId="{C38BF838-A2E9-46DC-A5C2-62CC4033A915}" type="pres">
      <dgm:prSet presAssocID="{130BF9C3-2705-4BC0-8BDF-DB820F44D112}" presName="topArc2" presStyleLbl="parChTrans1D1" presStyleIdx="10" presStyleCnt="22"/>
      <dgm:spPr/>
    </dgm:pt>
    <dgm:pt modelId="{01455D88-8F78-44D1-BE6E-F8F698377F44}" type="pres">
      <dgm:prSet presAssocID="{130BF9C3-2705-4BC0-8BDF-DB820F44D112}" presName="bottomArc2" presStyleLbl="parChTrans1D1" presStyleIdx="11" presStyleCnt="22"/>
      <dgm:spPr/>
    </dgm:pt>
    <dgm:pt modelId="{B21CF435-127D-4758-AAC2-AC9AB4D4157B}" type="pres">
      <dgm:prSet presAssocID="{130BF9C3-2705-4BC0-8BDF-DB820F44D112}" presName="topConnNode2" presStyleLbl="node2" presStyleIdx="0" presStyleCnt="0"/>
      <dgm:spPr/>
    </dgm:pt>
    <dgm:pt modelId="{1B831BA5-6597-44DC-B22D-9C077DC9EBF9}" type="pres">
      <dgm:prSet presAssocID="{130BF9C3-2705-4BC0-8BDF-DB820F44D112}" presName="hierChild4" presStyleCnt="0"/>
      <dgm:spPr/>
    </dgm:pt>
    <dgm:pt modelId="{D93C4F03-5EDD-44C5-A78A-3CD90001DFA7}" type="pres">
      <dgm:prSet presAssocID="{97C44687-5DB6-4660-950D-7570B5FE9FDF}" presName="Name28" presStyleLbl="parChTrans1D3" presStyleIdx="2" presStyleCnt="4"/>
      <dgm:spPr/>
    </dgm:pt>
    <dgm:pt modelId="{E68584FF-E0FE-4FBF-AB00-00642F8B9A96}" type="pres">
      <dgm:prSet presAssocID="{15BF4542-4B00-4AFE-A6FA-36420407DBC3}" presName="hierRoot2" presStyleCnt="0">
        <dgm:presLayoutVars>
          <dgm:hierBranch val="init"/>
        </dgm:presLayoutVars>
      </dgm:prSet>
      <dgm:spPr/>
    </dgm:pt>
    <dgm:pt modelId="{C6BC48A6-8B11-4920-8298-DFFEE4CBA69E}" type="pres">
      <dgm:prSet presAssocID="{15BF4542-4B00-4AFE-A6FA-36420407DBC3}" presName="rootComposite2" presStyleCnt="0"/>
      <dgm:spPr/>
    </dgm:pt>
    <dgm:pt modelId="{4ACDDA6E-7C63-46C3-BB6A-5F862AD459FA}" type="pres">
      <dgm:prSet presAssocID="{15BF4542-4B00-4AFE-A6FA-36420407DBC3}" presName="rootText2" presStyleLbl="alignAcc1" presStyleIdx="0" presStyleCnt="0">
        <dgm:presLayoutVars>
          <dgm:chPref val="3"/>
        </dgm:presLayoutVars>
      </dgm:prSet>
      <dgm:spPr/>
    </dgm:pt>
    <dgm:pt modelId="{7BA505AD-61E6-46A4-8FCC-66C12597F2C6}" type="pres">
      <dgm:prSet presAssocID="{15BF4542-4B00-4AFE-A6FA-36420407DBC3}" presName="topArc2" presStyleLbl="parChTrans1D1" presStyleIdx="12" presStyleCnt="22"/>
      <dgm:spPr/>
    </dgm:pt>
    <dgm:pt modelId="{5B8448DB-59D1-49ED-ABF2-3F9267AEC22C}" type="pres">
      <dgm:prSet presAssocID="{15BF4542-4B00-4AFE-A6FA-36420407DBC3}" presName="bottomArc2" presStyleLbl="parChTrans1D1" presStyleIdx="13" presStyleCnt="22"/>
      <dgm:spPr/>
    </dgm:pt>
    <dgm:pt modelId="{FF402634-19E7-48D1-B97E-769CF10B11B4}" type="pres">
      <dgm:prSet presAssocID="{15BF4542-4B00-4AFE-A6FA-36420407DBC3}" presName="topConnNode2" presStyleLbl="node3" presStyleIdx="0" presStyleCnt="0"/>
      <dgm:spPr/>
    </dgm:pt>
    <dgm:pt modelId="{7842FE7E-E963-4CA0-A6AA-56119918606F}" type="pres">
      <dgm:prSet presAssocID="{15BF4542-4B00-4AFE-A6FA-36420407DBC3}" presName="hierChild4" presStyleCnt="0"/>
      <dgm:spPr/>
    </dgm:pt>
    <dgm:pt modelId="{171711A9-15E0-423B-A0C4-EA2782063B13}" type="pres">
      <dgm:prSet presAssocID="{15BF4542-4B00-4AFE-A6FA-36420407DBC3}" presName="hierChild5" presStyleCnt="0"/>
      <dgm:spPr/>
    </dgm:pt>
    <dgm:pt modelId="{A09CE05B-7508-4782-8A73-C35172CA2251}" type="pres">
      <dgm:prSet presAssocID="{130BF9C3-2705-4BC0-8BDF-DB820F44D112}" presName="hierChild5" presStyleCnt="0"/>
      <dgm:spPr/>
    </dgm:pt>
    <dgm:pt modelId="{8370735C-A921-40DF-932F-44A72DF3CEC0}" type="pres">
      <dgm:prSet presAssocID="{7CDDBAA8-5EF2-4DE7-BF6D-19C1BE2DC0F9}" presName="Name28" presStyleLbl="parChTrans1D2" presStyleIdx="3" presStyleCnt="6"/>
      <dgm:spPr/>
    </dgm:pt>
    <dgm:pt modelId="{A4EEB99B-849F-4630-B8CF-9547529ED32C}" type="pres">
      <dgm:prSet presAssocID="{C4F83CBC-5204-4BC3-AB3B-219B2B350B83}" presName="hierRoot2" presStyleCnt="0">
        <dgm:presLayoutVars>
          <dgm:hierBranch val="init"/>
        </dgm:presLayoutVars>
      </dgm:prSet>
      <dgm:spPr/>
    </dgm:pt>
    <dgm:pt modelId="{819F7F0D-D84A-4B46-98E5-FAF559C891BF}" type="pres">
      <dgm:prSet presAssocID="{C4F83CBC-5204-4BC3-AB3B-219B2B350B83}" presName="rootComposite2" presStyleCnt="0"/>
      <dgm:spPr/>
    </dgm:pt>
    <dgm:pt modelId="{E4AA4AF1-387B-4897-BA06-205B9FD02F94}" type="pres">
      <dgm:prSet presAssocID="{C4F83CBC-5204-4BC3-AB3B-219B2B350B83}" presName="rootText2" presStyleLbl="alignAcc1" presStyleIdx="0" presStyleCnt="0">
        <dgm:presLayoutVars>
          <dgm:chPref val="3"/>
        </dgm:presLayoutVars>
      </dgm:prSet>
      <dgm:spPr/>
    </dgm:pt>
    <dgm:pt modelId="{3177268E-E586-41F3-B4AA-5CACDCDCA8BA}" type="pres">
      <dgm:prSet presAssocID="{C4F83CBC-5204-4BC3-AB3B-219B2B350B83}" presName="topArc2" presStyleLbl="parChTrans1D1" presStyleIdx="14" presStyleCnt="22"/>
      <dgm:spPr/>
    </dgm:pt>
    <dgm:pt modelId="{F2170694-7122-47A4-8823-4EA39A5FAE47}" type="pres">
      <dgm:prSet presAssocID="{C4F83CBC-5204-4BC3-AB3B-219B2B350B83}" presName="bottomArc2" presStyleLbl="parChTrans1D1" presStyleIdx="15" presStyleCnt="22"/>
      <dgm:spPr/>
    </dgm:pt>
    <dgm:pt modelId="{91DD8751-FFF5-4FD8-8248-D4EB877CA2F8}" type="pres">
      <dgm:prSet presAssocID="{C4F83CBC-5204-4BC3-AB3B-219B2B350B83}" presName="topConnNode2" presStyleLbl="node2" presStyleIdx="0" presStyleCnt="0"/>
      <dgm:spPr/>
    </dgm:pt>
    <dgm:pt modelId="{89F02922-2814-4BC2-AB0D-D4607446F9E2}" type="pres">
      <dgm:prSet presAssocID="{C4F83CBC-5204-4BC3-AB3B-219B2B350B83}" presName="hierChild4" presStyleCnt="0"/>
      <dgm:spPr/>
    </dgm:pt>
    <dgm:pt modelId="{60CF0FFC-771C-4E4D-9B17-8FB17A951C82}" type="pres">
      <dgm:prSet presAssocID="{805DC83A-2318-4423-B6AD-2913B9EEC5E9}" presName="Name28" presStyleLbl="parChTrans1D3" presStyleIdx="3" presStyleCnt="4"/>
      <dgm:spPr/>
    </dgm:pt>
    <dgm:pt modelId="{70A482BC-304E-4493-8571-840B7060B886}" type="pres">
      <dgm:prSet presAssocID="{24FA5FE0-C38F-4FA7-A316-E0F546187227}" presName="hierRoot2" presStyleCnt="0">
        <dgm:presLayoutVars>
          <dgm:hierBranch val="init"/>
        </dgm:presLayoutVars>
      </dgm:prSet>
      <dgm:spPr/>
    </dgm:pt>
    <dgm:pt modelId="{6CD3E3CF-DA0D-46C8-9C40-1325AE748B75}" type="pres">
      <dgm:prSet presAssocID="{24FA5FE0-C38F-4FA7-A316-E0F546187227}" presName="rootComposite2" presStyleCnt="0"/>
      <dgm:spPr/>
    </dgm:pt>
    <dgm:pt modelId="{0C24438C-DE60-49D6-8FB0-FD1C1AA00100}" type="pres">
      <dgm:prSet presAssocID="{24FA5FE0-C38F-4FA7-A316-E0F546187227}" presName="rootText2" presStyleLbl="alignAcc1" presStyleIdx="0" presStyleCnt="0" custLinFactX="-20741" custLinFactNeighborX="-100000" custLinFactNeighborY="0">
        <dgm:presLayoutVars>
          <dgm:chPref val="3"/>
        </dgm:presLayoutVars>
      </dgm:prSet>
      <dgm:spPr/>
    </dgm:pt>
    <dgm:pt modelId="{FF282C10-AF68-49BE-AD4E-771E15E9A7D3}" type="pres">
      <dgm:prSet presAssocID="{24FA5FE0-C38F-4FA7-A316-E0F546187227}" presName="topArc2" presStyleLbl="parChTrans1D1" presStyleIdx="16" presStyleCnt="22"/>
      <dgm:spPr/>
    </dgm:pt>
    <dgm:pt modelId="{A7A948B0-9FE0-4649-B7BB-BF6C0753BCBE}" type="pres">
      <dgm:prSet presAssocID="{24FA5FE0-C38F-4FA7-A316-E0F546187227}" presName="bottomArc2" presStyleLbl="parChTrans1D1" presStyleIdx="17" presStyleCnt="22"/>
      <dgm:spPr/>
    </dgm:pt>
    <dgm:pt modelId="{CA301203-0CCE-4863-BA1D-93EBD4D946FF}" type="pres">
      <dgm:prSet presAssocID="{24FA5FE0-C38F-4FA7-A316-E0F546187227}" presName="topConnNode2" presStyleLbl="node3" presStyleIdx="0" presStyleCnt="0"/>
      <dgm:spPr/>
    </dgm:pt>
    <dgm:pt modelId="{77281585-9D31-407D-8F68-C20F84DD9C29}" type="pres">
      <dgm:prSet presAssocID="{24FA5FE0-C38F-4FA7-A316-E0F546187227}" presName="hierChild4" presStyleCnt="0"/>
      <dgm:spPr/>
    </dgm:pt>
    <dgm:pt modelId="{529C70A2-4257-460E-986E-0A3713519D16}" type="pres">
      <dgm:prSet presAssocID="{24FA5FE0-C38F-4FA7-A316-E0F546187227}" presName="hierChild5" presStyleCnt="0"/>
      <dgm:spPr/>
    </dgm:pt>
    <dgm:pt modelId="{A017B478-A382-42B5-80B6-AB06FBD8482B}" type="pres">
      <dgm:prSet presAssocID="{C4F83CBC-5204-4BC3-AB3B-219B2B350B83}" presName="hierChild5" presStyleCnt="0"/>
      <dgm:spPr/>
    </dgm:pt>
    <dgm:pt modelId="{9D8B42D9-E37C-4E88-80DA-1E7F83B04724}" type="pres">
      <dgm:prSet presAssocID="{4E256BD3-A314-495A-BB19-93C249B2CEC8}" presName="hierChild3" presStyleCnt="0"/>
      <dgm:spPr/>
    </dgm:pt>
    <dgm:pt modelId="{AC10C284-9019-49B5-BA48-D721F77A4E13}" type="pres">
      <dgm:prSet presAssocID="{161FBE19-8509-4E8F-B599-C245D22373C7}" presName="Name101" presStyleLbl="parChTrans1D2" presStyleIdx="4" presStyleCnt="6"/>
      <dgm:spPr/>
    </dgm:pt>
    <dgm:pt modelId="{CEBB44BB-0660-4BA3-B4FD-D7384F071B2C}" type="pres">
      <dgm:prSet presAssocID="{CAD46B33-B594-41DF-8E93-DF47C160F959}" presName="hierRoot3" presStyleCnt="0">
        <dgm:presLayoutVars>
          <dgm:hierBranch val="init"/>
        </dgm:presLayoutVars>
      </dgm:prSet>
      <dgm:spPr/>
    </dgm:pt>
    <dgm:pt modelId="{8E243289-9766-409C-86C2-641DA75D547F}" type="pres">
      <dgm:prSet presAssocID="{CAD46B33-B594-41DF-8E93-DF47C160F959}" presName="rootComposite3" presStyleCnt="0"/>
      <dgm:spPr/>
    </dgm:pt>
    <dgm:pt modelId="{6AC0BAFB-618C-4788-979B-0A080C323545}" type="pres">
      <dgm:prSet presAssocID="{CAD46B33-B594-41DF-8E93-DF47C160F959}" presName="rootText3" presStyleLbl="alignAcc1" presStyleIdx="0" presStyleCnt="0">
        <dgm:presLayoutVars>
          <dgm:chPref val="3"/>
        </dgm:presLayoutVars>
      </dgm:prSet>
      <dgm:spPr/>
    </dgm:pt>
    <dgm:pt modelId="{3B664B6F-D1DB-45D5-B277-14E90C95FE18}" type="pres">
      <dgm:prSet presAssocID="{CAD46B33-B594-41DF-8E93-DF47C160F959}" presName="topArc3" presStyleLbl="parChTrans1D1" presStyleIdx="18" presStyleCnt="22"/>
      <dgm:spPr/>
    </dgm:pt>
    <dgm:pt modelId="{9E0710DA-529F-468C-A227-2DF8EB85068B}" type="pres">
      <dgm:prSet presAssocID="{CAD46B33-B594-41DF-8E93-DF47C160F959}" presName="bottomArc3" presStyleLbl="parChTrans1D1" presStyleIdx="19" presStyleCnt="22"/>
      <dgm:spPr/>
    </dgm:pt>
    <dgm:pt modelId="{1F0772B5-D90C-4CCA-BE4C-29DD0CCB2D21}" type="pres">
      <dgm:prSet presAssocID="{CAD46B33-B594-41DF-8E93-DF47C160F959}" presName="topConnNode3" presStyleLbl="asst1" presStyleIdx="0" presStyleCnt="0"/>
      <dgm:spPr/>
    </dgm:pt>
    <dgm:pt modelId="{0863C7DF-363D-4E03-83B3-E03439910BBC}" type="pres">
      <dgm:prSet presAssocID="{CAD46B33-B594-41DF-8E93-DF47C160F959}" presName="hierChild6" presStyleCnt="0"/>
      <dgm:spPr/>
    </dgm:pt>
    <dgm:pt modelId="{93691000-3518-4480-9221-3A4370199D83}" type="pres">
      <dgm:prSet presAssocID="{CAD46B33-B594-41DF-8E93-DF47C160F959}" presName="hierChild7" presStyleCnt="0"/>
      <dgm:spPr/>
    </dgm:pt>
    <dgm:pt modelId="{86FA6D1F-B901-4391-A7EA-F03A00CDD567}" type="pres">
      <dgm:prSet presAssocID="{0F1F21A4-2783-497C-A356-73F334F8FFD8}" presName="Name101" presStyleLbl="parChTrans1D2" presStyleIdx="5" presStyleCnt="6"/>
      <dgm:spPr/>
    </dgm:pt>
    <dgm:pt modelId="{05C498C6-3925-4D34-A2E4-A96759105E31}" type="pres">
      <dgm:prSet presAssocID="{C0009538-BF28-4D79-9EB9-630DCBF0F332}" presName="hierRoot3" presStyleCnt="0">
        <dgm:presLayoutVars>
          <dgm:hierBranch val="init"/>
        </dgm:presLayoutVars>
      </dgm:prSet>
      <dgm:spPr/>
    </dgm:pt>
    <dgm:pt modelId="{F0B41AA1-A3C4-449B-B21A-8A4336D59A9C}" type="pres">
      <dgm:prSet presAssocID="{C0009538-BF28-4D79-9EB9-630DCBF0F332}" presName="rootComposite3" presStyleCnt="0"/>
      <dgm:spPr/>
    </dgm:pt>
    <dgm:pt modelId="{0C566827-01A9-4D80-96BA-3193D039C12C}" type="pres">
      <dgm:prSet presAssocID="{C0009538-BF28-4D79-9EB9-630DCBF0F332}" presName="rootText3" presStyleLbl="alignAcc1" presStyleIdx="0" presStyleCnt="0">
        <dgm:presLayoutVars>
          <dgm:chPref val="3"/>
        </dgm:presLayoutVars>
      </dgm:prSet>
      <dgm:spPr/>
    </dgm:pt>
    <dgm:pt modelId="{F167170B-C486-4015-A398-37DE3CFEB1BE}" type="pres">
      <dgm:prSet presAssocID="{C0009538-BF28-4D79-9EB9-630DCBF0F332}" presName="topArc3" presStyleLbl="parChTrans1D1" presStyleIdx="20" presStyleCnt="22"/>
      <dgm:spPr/>
    </dgm:pt>
    <dgm:pt modelId="{29E27CDC-C18E-4CEA-A8D9-3286971CD842}" type="pres">
      <dgm:prSet presAssocID="{C0009538-BF28-4D79-9EB9-630DCBF0F332}" presName="bottomArc3" presStyleLbl="parChTrans1D1" presStyleIdx="21" presStyleCnt="22"/>
      <dgm:spPr/>
    </dgm:pt>
    <dgm:pt modelId="{64B36C7E-774C-4263-A025-61C972BD5A56}" type="pres">
      <dgm:prSet presAssocID="{C0009538-BF28-4D79-9EB9-630DCBF0F332}" presName="topConnNode3" presStyleLbl="asst1" presStyleIdx="0" presStyleCnt="0"/>
      <dgm:spPr/>
    </dgm:pt>
    <dgm:pt modelId="{B96D5687-62BA-41B9-9D9A-F79530A5AC8C}" type="pres">
      <dgm:prSet presAssocID="{C0009538-BF28-4D79-9EB9-630DCBF0F332}" presName="hierChild6" presStyleCnt="0"/>
      <dgm:spPr/>
    </dgm:pt>
    <dgm:pt modelId="{190A22A3-90D4-498C-AEB2-2FA466416A19}" type="pres">
      <dgm:prSet presAssocID="{C0009538-BF28-4D79-9EB9-630DCBF0F332}" presName="hierChild7" presStyleCnt="0"/>
      <dgm:spPr/>
    </dgm:pt>
  </dgm:ptLst>
  <dgm:cxnLst>
    <dgm:cxn modelId="{EBA5A9E2-BC4A-42D8-BC12-E2A0FA981D60}" type="presOf" srcId="{0F1F21A4-2783-497C-A356-73F334F8FFD8}" destId="{86FA6D1F-B901-4391-A7EA-F03A00CDD567}" srcOrd="0" destOrd="0" presId="urn:microsoft.com/office/officeart/2008/layout/HalfCircleOrganizationChart"/>
    <dgm:cxn modelId="{0A4E0724-C8D1-4294-8C4F-EC73BE1080EF}" type="presOf" srcId="{C0009538-BF28-4D79-9EB9-630DCBF0F332}" destId="{0C566827-01A9-4D80-96BA-3193D039C12C}" srcOrd="0" destOrd="0" presId="urn:microsoft.com/office/officeart/2008/layout/HalfCircleOrganizationChart"/>
    <dgm:cxn modelId="{943CBEC5-0514-4042-89E4-293214C7B283}" srcId="{130BF9C3-2705-4BC0-8BDF-DB820F44D112}" destId="{15BF4542-4B00-4AFE-A6FA-36420407DBC3}" srcOrd="0" destOrd="0" parTransId="{97C44687-5DB6-4660-950D-7570B5FE9FDF}" sibTransId="{20750AA5-7739-4ABC-A6F4-BABC8038D501}"/>
    <dgm:cxn modelId="{EC321FF9-EE5A-49D9-BDAD-2EF62EFE1602}" type="presOf" srcId="{4CEEA62C-B8CF-423C-922C-63DC8BEA7D9A}" destId="{6001AB77-EED8-4717-9AAE-0DC4B9491585}" srcOrd="0" destOrd="0" presId="urn:microsoft.com/office/officeart/2008/layout/HalfCircleOrganizationChart"/>
    <dgm:cxn modelId="{8D51E695-48CB-4CAE-A861-9F2513C62281}" type="presOf" srcId="{161FBE19-8509-4E8F-B599-C245D22373C7}" destId="{AC10C284-9019-49B5-BA48-D721F77A4E13}" srcOrd="0" destOrd="0" presId="urn:microsoft.com/office/officeart/2008/layout/HalfCircleOrganizationChart"/>
    <dgm:cxn modelId="{070D1A16-549B-45CE-AD05-267C3009A51D}" type="presOf" srcId="{6097CE98-D129-4A4D-B1EE-479DE4AFD55E}" destId="{64C13FBB-B679-447A-8A92-374A348F721F}" srcOrd="0" destOrd="0" presId="urn:microsoft.com/office/officeart/2008/layout/HalfCircleOrganizationChart"/>
    <dgm:cxn modelId="{1C70288A-532C-49C1-ADD6-B0136C6BA1BE}" type="presOf" srcId="{A1251520-1A8A-434D-B3AC-847DF9E5DBF1}" destId="{E8693D76-ED29-4611-9C9A-04197AB1A168}" srcOrd="0" destOrd="0" presId="urn:microsoft.com/office/officeart/2008/layout/HalfCircleOrganizationChart"/>
    <dgm:cxn modelId="{A1951573-720A-43CC-98F9-F3901E20C0C4}" type="presOf" srcId="{C0009538-BF28-4D79-9EB9-630DCBF0F332}" destId="{64B36C7E-774C-4263-A025-61C972BD5A56}" srcOrd="1" destOrd="0" presId="urn:microsoft.com/office/officeart/2008/layout/HalfCircleOrganizationChart"/>
    <dgm:cxn modelId="{70B30AB3-B03B-4836-B250-79EB62934509}" type="presOf" srcId="{74C7F984-6526-4F25-A88F-6875A417570F}" destId="{3E1F5FB0-533F-4F66-BA50-6FF0F7D80474}" srcOrd="0" destOrd="0" presId="urn:microsoft.com/office/officeart/2008/layout/HalfCircleOrganizationChart"/>
    <dgm:cxn modelId="{1E0B4B27-AADA-484B-8D06-4ABAABD81143}" type="presOf" srcId="{F470CE32-7A05-451F-87BB-B03689472A86}" destId="{E8B6CCD5-2D12-4D25-93CA-201ED76A9F1D}" srcOrd="1" destOrd="0" presId="urn:microsoft.com/office/officeart/2008/layout/HalfCircleOrganizationChart"/>
    <dgm:cxn modelId="{3643AEC5-7F39-42AE-9CE8-4C209356C2FF}" type="presOf" srcId="{15BF4542-4B00-4AFE-A6FA-36420407DBC3}" destId="{4ACDDA6E-7C63-46C3-BB6A-5F862AD459FA}" srcOrd="0" destOrd="0" presId="urn:microsoft.com/office/officeart/2008/layout/HalfCircleOrganizationChart"/>
    <dgm:cxn modelId="{9E93920E-065C-4F8B-8F20-A90442F2C3D7}" type="presOf" srcId="{4FC84943-ACC8-446B-B186-4169D00629E9}" destId="{E6DBD54B-5424-4860-9E7E-C19322C20F2F}" srcOrd="1" destOrd="0" presId="urn:microsoft.com/office/officeart/2008/layout/HalfCircleOrganizationChart"/>
    <dgm:cxn modelId="{13D5701B-0783-4D80-9E7C-17BDB5A0B892}" srcId="{F470CE32-7A05-451F-87BB-B03689472A86}" destId="{7CBE9A9B-C94A-469A-B537-63EF3EB9B56E}" srcOrd="0" destOrd="0" parTransId="{4CEEA62C-B8CF-423C-922C-63DC8BEA7D9A}" sibTransId="{FE6CCEA0-2BC3-4A7B-A783-5728DA2BE96D}"/>
    <dgm:cxn modelId="{04114F58-A7FB-4B9B-8F40-1DC5D9F06ED5}" type="presOf" srcId="{E9C58C52-006B-4563-955F-8D14502EB284}" destId="{A6E09CBE-B0DB-4589-BCA8-06C4872BE906}" srcOrd="0" destOrd="0" presId="urn:microsoft.com/office/officeart/2008/layout/HalfCircleOrganizationChart"/>
    <dgm:cxn modelId="{9A9798DD-2FD1-4C87-AC86-1B073C148037}" type="presOf" srcId="{130BF9C3-2705-4BC0-8BDF-DB820F44D112}" destId="{C16DC2AC-58DA-4296-9E70-79BCBDBE9573}" srcOrd="0" destOrd="0" presId="urn:microsoft.com/office/officeart/2008/layout/HalfCircleOrganizationChart"/>
    <dgm:cxn modelId="{AA08B9B2-D7A8-4500-AE56-0944BA0254C0}" type="presOf" srcId="{7CBE9A9B-C94A-469A-B537-63EF3EB9B56E}" destId="{706661BE-DB74-4ADA-8730-C10B535C7D99}" srcOrd="0" destOrd="0" presId="urn:microsoft.com/office/officeart/2008/layout/HalfCircleOrganizationChart"/>
    <dgm:cxn modelId="{5D2CAEDA-C948-4188-B42C-FCEB36A9CC7E}" type="presOf" srcId="{15BF4542-4B00-4AFE-A6FA-36420407DBC3}" destId="{FF402634-19E7-48D1-B97E-769CF10B11B4}" srcOrd="1" destOrd="0" presId="urn:microsoft.com/office/officeart/2008/layout/HalfCircleOrganizationChart"/>
    <dgm:cxn modelId="{42CE1656-EABC-4920-980C-C9203FC4D3D1}" srcId="{280AC143-21B4-4A03-AAD1-2DD2FCAD1051}" destId="{4E256BD3-A314-495A-BB19-93C249B2CEC8}" srcOrd="0" destOrd="0" parTransId="{29B3D4C4-7823-4040-95A3-028E480E1364}" sibTransId="{FC1481EA-42FE-46D4-94D7-628DD12AA4E7}"/>
    <dgm:cxn modelId="{CDC7A16A-9325-4652-A526-233B5BA56552}" type="presOf" srcId="{C4F83CBC-5204-4BC3-AB3B-219B2B350B83}" destId="{91DD8751-FFF5-4FD8-8248-D4EB877CA2F8}" srcOrd="1" destOrd="0" presId="urn:microsoft.com/office/officeart/2008/layout/HalfCircleOrganizationChart"/>
    <dgm:cxn modelId="{19A9371A-D503-4EC3-A9D3-295DEEBF4C96}" type="presOf" srcId="{805DC83A-2318-4423-B6AD-2913B9EEC5E9}" destId="{60CF0FFC-771C-4E4D-9B17-8FB17A951C82}" srcOrd="0" destOrd="0" presId="urn:microsoft.com/office/officeart/2008/layout/HalfCircleOrganizationChart"/>
    <dgm:cxn modelId="{089FD3E6-0EAE-474C-BE0E-E2B34DD27139}" type="presOf" srcId="{6097CE98-D129-4A4D-B1EE-479DE4AFD55E}" destId="{B1915E8E-2F35-47D0-AC75-68C40181D4D5}" srcOrd="1" destOrd="0" presId="urn:microsoft.com/office/officeart/2008/layout/HalfCircleOrganizationChart"/>
    <dgm:cxn modelId="{DC717149-F076-4B21-9438-705F2A5C549C}" type="presOf" srcId="{130BF9C3-2705-4BC0-8BDF-DB820F44D112}" destId="{B21CF435-127D-4758-AAC2-AC9AB4D4157B}" srcOrd="1" destOrd="0" presId="urn:microsoft.com/office/officeart/2008/layout/HalfCircleOrganizationChart"/>
    <dgm:cxn modelId="{11C82B33-A994-42D2-8003-1ACA7705A008}" srcId="{6097CE98-D129-4A4D-B1EE-479DE4AFD55E}" destId="{4FC84943-ACC8-446B-B186-4169D00629E9}" srcOrd="0" destOrd="0" parTransId="{70481835-1BD2-415F-A6B9-030A98D64312}" sibTransId="{D7A574EC-8C77-4B1A-9BCE-D464510036B7}"/>
    <dgm:cxn modelId="{B835A8AC-CAD0-4B19-8001-1C471EDA9016}" type="presOf" srcId="{24FA5FE0-C38F-4FA7-A316-E0F546187227}" destId="{CA301203-0CCE-4863-BA1D-93EBD4D946FF}" srcOrd="1" destOrd="0" presId="urn:microsoft.com/office/officeart/2008/layout/HalfCircleOrganizationChart"/>
    <dgm:cxn modelId="{E2FC1790-3DC4-4D3A-B843-3BE46D32CD36}" type="presOf" srcId="{97C44687-5DB6-4660-950D-7570B5FE9FDF}" destId="{D93C4F03-5EDD-44C5-A78A-3CD90001DFA7}" srcOrd="0" destOrd="0" presId="urn:microsoft.com/office/officeart/2008/layout/HalfCircleOrganizationChart"/>
    <dgm:cxn modelId="{1FEAC24C-3206-4DF1-AF7F-A9A0A6F6313B}" type="presOf" srcId="{CAD46B33-B594-41DF-8E93-DF47C160F959}" destId="{1F0772B5-D90C-4CCA-BE4C-29DD0CCB2D21}" srcOrd="1" destOrd="0" presId="urn:microsoft.com/office/officeart/2008/layout/HalfCircleOrganizationChart"/>
    <dgm:cxn modelId="{21E90227-C740-4E4A-843B-AB6640406855}" type="presOf" srcId="{280AC143-21B4-4A03-AAD1-2DD2FCAD1051}" destId="{9CE505A3-F7EC-4DE8-9C8B-CEEBABF2D4E8}" srcOrd="0" destOrd="0" presId="urn:microsoft.com/office/officeart/2008/layout/HalfCircleOrganizationChart"/>
    <dgm:cxn modelId="{293F26CE-922B-4417-8C55-E6568EBBE251}" type="presOf" srcId="{7CDDBAA8-5EF2-4DE7-BF6D-19C1BE2DC0F9}" destId="{8370735C-A921-40DF-932F-44A72DF3CEC0}" srcOrd="0" destOrd="0" presId="urn:microsoft.com/office/officeart/2008/layout/HalfCircleOrganizationChart"/>
    <dgm:cxn modelId="{46401B65-D35C-4D88-9B7A-CAC4E277CC8D}" type="presOf" srcId="{F470CE32-7A05-451F-87BB-B03689472A86}" destId="{F29BEA5C-1905-427E-8FCF-3C6DDC9E9480}" srcOrd="0" destOrd="0" presId="urn:microsoft.com/office/officeart/2008/layout/HalfCircleOrganizationChart"/>
    <dgm:cxn modelId="{B3C8B9D7-E3E1-4C6E-8FC3-F3C05FB62CFC}" srcId="{4E256BD3-A314-495A-BB19-93C249B2CEC8}" destId="{F470CE32-7A05-451F-87BB-B03689472A86}" srcOrd="0" destOrd="0" parTransId="{E9C58C52-006B-4563-955F-8D14502EB284}" sibTransId="{645C2D52-899C-48F2-A642-2FF68F769DEB}"/>
    <dgm:cxn modelId="{E7F3563A-8666-4085-BA04-CBFFB0A7DE79}" srcId="{4E256BD3-A314-495A-BB19-93C249B2CEC8}" destId="{130BF9C3-2705-4BC0-8BDF-DB820F44D112}" srcOrd="4" destOrd="0" parTransId="{A1251520-1A8A-434D-B3AC-847DF9E5DBF1}" sibTransId="{D934AAF5-B4F2-40EF-85C4-8FB104E0C653}"/>
    <dgm:cxn modelId="{A72B09F2-D72F-4260-BD27-07DDEB069072}" srcId="{4E256BD3-A314-495A-BB19-93C249B2CEC8}" destId="{C4F83CBC-5204-4BC3-AB3B-219B2B350B83}" srcOrd="5" destOrd="0" parTransId="{7CDDBAA8-5EF2-4DE7-BF6D-19C1BE2DC0F9}" sibTransId="{5896C16D-425A-4235-94E2-C6313BBAC73A}"/>
    <dgm:cxn modelId="{6BA5918F-0E22-413E-9DD4-196ED7C03DF5}" type="presOf" srcId="{CAD46B33-B594-41DF-8E93-DF47C160F959}" destId="{6AC0BAFB-618C-4788-979B-0A080C323545}" srcOrd="0" destOrd="0" presId="urn:microsoft.com/office/officeart/2008/layout/HalfCircleOrganizationChart"/>
    <dgm:cxn modelId="{DD4EFC18-E290-48DE-A38F-038030048B21}" type="presOf" srcId="{4E256BD3-A314-495A-BB19-93C249B2CEC8}" destId="{F0B809AC-16A7-45EF-942F-8ED9BCCE5D0F}" srcOrd="0" destOrd="0" presId="urn:microsoft.com/office/officeart/2008/layout/HalfCircleOrganizationChart"/>
    <dgm:cxn modelId="{4A2F1BDF-1D64-43E1-87FA-E71EF21F3971}" type="presOf" srcId="{C4F83CBC-5204-4BC3-AB3B-219B2B350B83}" destId="{E4AA4AF1-387B-4897-BA06-205B9FD02F94}" srcOrd="0" destOrd="0" presId="urn:microsoft.com/office/officeart/2008/layout/HalfCircleOrganizationChart"/>
    <dgm:cxn modelId="{6DFC3211-AA5E-4CB0-95AE-25E9CDFEA836}" type="presOf" srcId="{4E256BD3-A314-495A-BB19-93C249B2CEC8}" destId="{1C545CB2-6010-41CE-847C-406EA338CA1B}" srcOrd="1" destOrd="0" presId="urn:microsoft.com/office/officeart/2008/layout/HalfCircleOrganizationChart"/>
    <dgm:cxn modelId="{72CA8058-97A2-47F7-B9C4-8F0454C7DF97}" srcId="{C4F83CBC-5204-4BC3-AB3B-219B2B350B83}" destId="{24FA5FE0-C38F-4FA7-A316-E0F546187227}" srcOrd="0" destOrd="0" parTransId="{805DC83A-2318-4423-B6AD-2913B9EEC5E9}" sibTransId="{9F9F8E4D-D28C-4C0B-8124-C3EA194C2164}"/>
    <dgm:cxn modelId="{91886F1F-DA6C-4AFC-B608-39810109A764}" type="presOf" srcId="{7CBE9A9B-C94A-469A-B537-63EF3EB9B56E}" destId="{EA820B90-AA0A-43B7-93D0-5F7BD67B6DF5}" srcOrd="1" destOrd="0" presId="urn:microsoft.com/office/officeart/2008/layout/HalfCircleOrganizationChart"/>
    <dgm:cxn modelId="{CE3BE8C1-C202-404B-800F-F23BD291F3E1}" srcId="{4E256BD3-A314-495A-BB19-93C249B2CEC8}" destId="{CAD46B33-B594-41DF-8E93-DF47C160F959}" srcOrd="2" destOrd="0" parTransId="{161FBE19-8509-4E8F-B599-C245D22373C7}" sibTransId="{CD4BFC71-B082-4756-97F0-00281A3D6503}"/>
    <dgm:cxn modelId="{4497A978-22B9-471F-BC7B-7B65236F11CD}" type="presOf" srcId="{70481835-1BD2-415F-A6B9-030A98D64312}" destId="{07BB1489-29F6-44AB-AA72-B09A39806FDA}" srcOrd="0" destOrd="0" presId="urn:microsoft.com/office/officeart/2008/layout/HalfCircleOrganizationChart"/>
    <dgm:cxn modelId="{E22ABCC9-98BF-4E54-B779-CE2473F55118}" srcId="{4E256BD3-A314-495A-BB19-93C249B2CEC8}" destId="{6097CE98-D129-4A4D-B1EE-479DE4AFD55E}" srcOrd="1" destOrd="0" parTransId="{74C7F984-6526-4F25-A88F-6875A417570F}" sibTransId="{C4FE8CE3-D605-4162-8C50-A30DDC614773}"/>
    <dgm:cxn modelId="{F16DC662-B3F1-4ED8-9340-2E4D4940A5A3}" type="presOf" srcId="{24FA5FE0-C38F-4FA7-A316-E0F546187227}" destId="{0C24438C-DE60-49D6-8FB0-FD1C1AA00100}" srcOrd="0" destOrd="0" presId="urn:microsoft.com/office/officeart/2008/layout/HalfCircleOrganizationChart"/>
    <dgm:cxn modelId="{D53871D5-0BA7-470D-AE99-D2A9C8592766}" srcId="{4E256BD3-A314-495A-BB19-93C249B2CEC8}" destId="{C0009538-BF28-4D79-9EB9-630DCBF0F332}" srcOrd="3" destOrd="0" parTransId="{0F1F21A4-2783-497C-A356-73F334F8FFD8}" sibTransId="{00034A90-55DF-4285-86D8-ACED6942BC6E}"/>
    <dgm:cxn modelId="{E21CFF00-7FF5-4B46-80B9-11B1B2C18742}" type="presOf" srcId="{4FC84943-ACC8-446B-B186-4169D00629E9}" destId="{D15C3DEF-99EA-4686-850B-163C6DD4FEB8}" srcOrd="0" destOrd="0" presId="urn:microsoft.com/office/officeart/2008/layout/HalfCircleOrganizationChart"/>
    <dgm:cxn modelId="{6CBD1B4E-58B6-4AA1-A20D-2A66E588EBBC}" type="presParOf" srcId="{9CE505A3-F7EC-4DE8-9C8B-CEEBABF2D4E8}" destId="{97EDF86C-559C-4952-B487-28A1698970F2}" srcOrd="0" destOrd="0" presId="urn:microsoft.com/office/officeart/2008/layout/HalfCircleOrganizationChart"/>
    <dgm:cxn modelId="{1432B074-B131-4950-8D23-30BB35082D61}" type="presParOf" srcId="{97EDF86C-559C-4952-B487-28A1698970F2}" destId="{E6401FDC-86EA-4FBC-945C-CDA83B0904AA}" srcOrd="0" destOrd="0" presId="urn:microsoft.com/office/officeart/2008/layout/HalfCircleOrganizationChart"/>
    <dgm:cxn modelId="{EF818D7B-3751-437F-A7B7-CBD37EFC295B}" type="presParOf" srcId="{E6401FDC-86EA-4FBC-945C-CDA83B0904AA}" destId="{F0B809AC-16A7-45EF-942F-8ED9BCCE5D0F}" srcOrd="0" destOrd="0" presId="urn:microsoft.com/office/officeart/2008/layout/HalfCircleOrganizationChart"/>
    <dgm:cxn modelId="{A57A5279-809A-4FBE-9DB6-648361C642A3}" type="presParOf" srcId="{E6401FDC-86EA-4FBC-945C-CDA83B0904AA}" destId="{EEC8D667-C48E-48BF-BAEF-657012B2B5C9}" srcOrd="1" destOrd="0" presId="urn:microsoft.com/office/officeart/2008/layout/HalfCircleOrganizationChart"/>
    <dgm:cxn modelId="{C52FFE9E-47BE-4797-B18F-507D455EAA75}" type="presParOf" srcId="{E6401FDC-86EA-4FBC-945C-CDA83B0904AA}" destId="{F24C7D3C-9CDC-436B-AB9E-BDF7AE6C22C6}" srcOrd="2" destOrd="0" presId="urn:microsoft.com/office/officeart/2008/layout/HalfCircleOrganizationChart"/>
    <dgm:cxn modelId="{59C4D210-BA25-48B9-9B51-6C435A3F4231}" type="presParOf" srcId="{E6401FDC-86EA-4FBC-945C-CDA83B0904AA}" destId="{1C545CB2-6010-41CE-847C-406EA338CA1B}" srcOrd="3" destOrd="0" presId="urn:microsoft.com/office/officeart/2008/layout/HalfCircleOrganizationChart"/>
    <dgm:cxn modelId="{869FCDFF-5E8F-4860-865D-919BED42DFF2}" type="presParOf" srcId="{97EDF86C-559C-4952-B487-28A1698970F2}" destId="{951F85FF-1EE7-49E9-8EC5-94479DDDD1F0}" srcOrd="1" destOrd="0" presId="urn:microsoft.com/office/officeart/2008/layout/HalfCircleOrganizationChart"/>
    <dgm:cxn modelId="{70B6E566-393B-4993-8F16-FFEE5C5C6C3E}" type="presParOf" srcId="{951F85FF-1EE7-49E9-8EC5-94479DDDD1F0}" destId="{A6E09CBE-B0DB-4589-BCA8-06C4872BE906}" srcOrd="0" destOrd="0" presId="urn:microsoft.com/office/officeart/2008/layout/HalfCircleOrganizationChart"/>
    <dgm:cxn modelId="{2CBBEDD1-9B4B-4485-A41C-A7E780C8C9FE}" type="presParOf" srcId="{951F85FF-1EE7-49E9-8EC5-94479DDDD1F0}" destId="{55619812-B864-4E2D-A559-F1A7DA68AB8F}" srcOrd="1" destOrd="0" presId="urn:microsoft.com/office/officeart/2008/layout/HalfCircleOrganizationChart"/>
    <dgm:cxn modelId="{4E295103-8807-44B2-BF4B-D4CDBE0D1725}" type="presParOf" srcId="{55619812-B864-4E2D-A559-F1A7DA68AB8F}" destId="{AB84518A-6ADE-4CA2-B069-97C8D2323F4B}" srcOrd="0" destOrd="0" presId="urn:microsoft.com/office/officeart/2008/layout/HalfCircleOrganizationChart"/>
    <dgm:cxn modelId="{AC6F6D11-F9D7-434A-87C9-43A1E7FD9355}" type="presParOf" srcId="{AB84518A-6ADE-4CA2-B069-97C8D2323F4B}" destId="{F29BEA5C-1905-427E-8FCF-3C6DDC9E9480}" srcOrd="0" destOrd="0" presId="urn:microsoft.com/office/officeart/2008/layout/HalfCircleOrganizationChart"/>
    <dgm:cxn modelId="{976EF1C1-BE07-4297-94DA-93D17E6DCB2F}" type="presParOf" srcId="{AB84518A-6ADE-4CA2-B069-97C8D2323F4B}" destId="{2D9C46AA-BA81-4B3D-A10C-98B2B9105AD2}" srcOrd="1" destOrd="0" presId="urn:microsoft.com/office/officeart/2008/layout/HalfCircleOrganizationChart"/>
    <dgm:cxn modelId="{0C5C5DF8-DE54-490A-B44E-B37028D4DD4F}" type="presParOf" srcId="{AB84518A-6ADE-4CA2-B069-97C8D2323F4B}" destId="{777F83CE-E2DA-41CB-AE83-1B8329AAA83B}" srcOrd="2" destOrd="0" presId="urn:microsoft.com/office/officeart/2008/layout/HalfCircleOrganizationChart"/>
    <dgm:cxn modelId="{D37A637A-358F-4BD7-A415-3C5AC2804D82}" type="presParOf" srcId="{AB84518A-6ADE-4CA2-B069-97C8D2323F4B}" destId="{E8B6CCD5-2D12-4D25-93CA-201ED76A9F1D}" srcOrd="3" destOrd="0" presId="urn:microsoft.com/office/officeart/2008/layout/HalfCircleOrganizationChart"/>
    <dgm:cxn modelId="{42A96259-7938-416D-9D15-8DDBD3DD2ADF}" type="presParOf" srcId="{55619812-B864-4E2D-A559-F1A7DA68AB8F}" destId="{AC01D3AE-11CA-4E20-A99D-784CC92F6B10}" srcOrd="1" destOrd="0" presId="urn:microsoft.com/office/officeart/2008/layout/HalfCircleOrganizationChart"/>
    <dgm:cxn modelId="{50CB48F1-0CF7-4A61-B26A-BC4F644BC7CD}" type="presParOf" srcId="{AC01D3AE-11CA-4E20-A99D-784CC92F6B10}" destId="{6001AB77-EED8-4717-9AAE-0DC4B9491585}" srcOrd="0" destOrd="0" presId="urn:microsoft.com/office/officeart/2008/layout/HalfCircleOrganizationChart"/>
    <dgm:cxn modelId="{89AB77EA-6F3A-4C86-9984-F53C23AF67EE}" type="presParOf" srcId="{AC01D3AE-11CA-4E20-A99D-784CC92F6B10}" destId="{1FBEE5CE-1454-4D18-93B9-8F1054FFA164}" srcOrd="1" destOrd="0" presId="urn:microsoft.com/office/officeart/2008/layout/HalfCircleOrganizationChart"/>
    <dgm:cxn modelId="{F407A450-5CF8-49DF-828B-1E2C88BAFE5B}" type="presParOf" srcId="{1FBEE5CE-1454-4D18-93B9-8F1054FFA164}" destId="{18CB2A17-5C8C-4014-9463-849DD457F764}" srcOrd="0" destOrd="0" presId="urn:microsoft.com/office/officeart/2008/layout/HalfCircleOrganizationChart"/>
    <dgm:cxn modelId="{7A8C331B-D654-4D03-8EA9-1E33641CD019}" type="presParOf" srcId="{18CB2A17-5C8C-4014-9463-849DD457F764}" destId="{706661BE-DB74-4ADA-8730-C10B535C7D99}" srcOrd="0" destOrd="0" presId="urn:microsoft.com/office/officeart/2008/layout/HalfCircleOrganizationChart"/>
    <dgm:cxn modelId="{C77ACE4B-4223-4F3B-B723-A7A94541E902}" type="presParOf" srcId="{18CB2A17-5C8C-4014-9463-849DD457F764}" destId="{0665B69F-4A02-426B-8933-D90E855019E2}" srcOrd="1" destOrd="0" presId="urn:microsoft.com/office/officeart/2008/layout/HalfCircleOrganizationChart"/>
    <dgm:cxn modelId="{6953EDF9-DCB7-4B8C-9F23-3D4FED110AA7}" type="presParOf" srcId="{18CB2A17-5C8C-4014-9463-849DD457F764}" destId="{2DCFA88B-E420-4F27-8269-63A5C5B4F0D7}" srcOrd="2" destOrd="0" presId="urn:microsoft.com/office/officeart/2008/layout/HalfCircleOrganizationChart"/>
    <dgm:cxn modelId="{D686F107-D8E4-4050-982F-9397F3A2A9F4}" type="presParOf" srcId="{18CB2A17-5C8C-4014-9463-849DD457F764}" destId="{EA820B90-AA0A-43B7-93D0-5F7BD67B6DF5}" srcOrd="3" destOrd="0" presId="urn:microsoft.com/office/officeart/2008/layout/HalfCircleOrganizationChart"/>
    <dgm:cxn modelId="{540BD994-23A3-40A9-9974-CD2231CC9B93}" type="presParOf" srcId="{1FBEE5CE-1454-4D18-93B9-8F1054FFA164}" destId="{AEA13733-9A60-42A4-AB2E-A9EDA6FA4F54}" srcOrd="1" destOrd="0" presId="urn:microsoft.com/office/officeart/2008/layout/HalfCircleOrganizationChart"/>
    <dgm:cxn modelId="{62AA4954-A809-49CE-9148-EDCC87F59279}" type="presParOf" srcId="{1FBEE5CE-1454-4D18-93B9-8F1054FFA164}" destId="{D90014B7-C00F-4970-931A-D6813D5635AD}" srcOrd="2" destOrd="0" presId="urn:microsoft.com/office/officeart/2008/layout/HalfCircleOrganizationChart"/>
    <dgm:cxn modelId="{F8AAC15C-CCE2-449F-AFB7-967EBE74AF88}" type="presParOf" srcId="{55619812-B864-4E2D-A559-F1A7DA68AB8F}" destId="{788E79D8-71C0-441A-AEE6-B45F5586A396}" srcOrd="2" destOrd="0" presId="urn:microsoft.com/office/officeart/2008/layout/HalfCircleOrganizationChart"/>
    <dgm:cxn modelId="{EC1F344B-CAB6-49E5-9308-7DBD7A4034E5}" type="presParOf" srcId="{951F85FF-1EE7-49E9-8EC5-94479DDDD1F0}" destId="{3E1F5FB0-533F-4F66-BA50-6FF0F7D80474}" srcOrd="2" destOrd="0" presId="urn:microsoft.com/office/officeart/2008/layout/HalfCircleOrganizationChart"/>
    <dgm:cxn modelId="{D9D9A854-D6E9-42E1-84C8-7E5ABA31C230}" type="presParOf" srcId="{951F85FF-1EE7-49E9-8EC5-94479DDDD1F0}" destId="{4E890844-CF27-4B80-9594-B7EC139CE49A}" srcOrd="3" destOrd="0" presId="urn:microsoft.com/office/officeart/2008/layout/HalfCircleOrganizationChart"/>
    <dgm:cxn modelId="{A5B7E947-E57D-45B3-B138-9D5C8A67D235}" type="presParOf" srcId="{4E890844-CF27-4B80-9594-B7EC139CE49A}" destId="{59F398E2-58EF-4A20-AC40-2D879C94D99C}" srcOrd="0" destOrd="0" presId="urn:microsoft.com/office/officeart/2008/layout/HalfCircleOrganizationChart"/>
    <dgm:cxn modelId="{5A633477-00BE-4A22-AB97-26517118647D}" type="presParOf" srcId="{59F398E2-58EF-4A20-AC40-2D879C94D99C}" destId="{64C13FBB-B679-447A-8A92-374A348F721F}" srcOrd="0" destOrd="0" presId="urn:microsoft.com/office/officeart/2008/layout/HalfCircleOrganizationChart"/>
    <dgm:cxn modelId="{050EDD82-D250-4391-B608-37BB3D615737}" type="presParOf" srcId="{59F398E2-58EF-4A20-AC40-2D879C94D99C}" destId="{06803E64-E7B2-4C2C-9246-C92269616A65}" srcOrd="1" destOrd="0" presId="urn:microsoft.com/office/officeart/2008/layout/HalfCircleOrganizationChart"/>
    <dgm:cxn modelId="{A2A47DE2-F9E0-42C0-AE65-AB6B96EF17DF}" type="presParOf" srcId="{59F398E2-58EF-4A20-AC40-2D879C94D99C}" destId="{094BC984-9CFE-4C86-8804-E3603E132C83}" srcOrd="2" destOrd="0" presId="urn:microsoft.com/office/officeart/2008/layout/HalfCircleOrganizationChart"/>
    <dgm:cxn modelId="{A2321119-F6A0-4943-AC89-0D0A1D503B28}" type="presParOf" srcId="{59F398E2-58EF-4A20-AC40-2D879C94D99C}" destId="{B1915E8E-2F35-47D0-AC75-68C40181D4D5}" srcOrd="3" destOrd="0" presId="urn:microsoft.com/office/officeart/2008/layout/HalfCircleOrganizationChart"/>
    <dgm:cxn modelId="{11C00B3F-A17C-45C9-A3E4-921BFB8F3B40}" type="presParOf" srcId="{4E890844-CF27-4B80-9594-B7EC139CE49A}" destId="{A527D5FE-9779-4F55-A2D1-FA9415B47267}" srcOrd="1" destOrd="0" presId="urn:microsoft.com/office/officeart/2008/layout/HalfCircleOrganizationChart"/>
    <dgm:cxn modelId="{4558A68D-56C2-473B-9943-AD968B25EE16}" type="presParOf" srcId="{A527D5FE-9779-4F55-A2D1-FA9415B47267}" destId="{07BB1489-29F6-44AB-AA72-B09A39806FDA}" srcOrd="0" destOrd="0" presId="urn:microsoft.com/office/officeart/2008/layout/HalfCircleOrganizationChart"/>
    <dgm:cxn modelId="{CA595BBC-4128-435C-A02C-5D0536CC6F34}" type="presParOf" srcId="{A527D5FE-9779-4F55-A2D1-FA9415B47267}" destId="{CEC03547-E43F-4A1D-AB0F-1A4CB84F22C3}" srcOrd="1" destOrd="0" presId="urn:microsoft.com/office/officeart/2008/layout/HalfCircleOrganizationChart"/>
    <dgm:cxn modelId="{0844923A-9A80-429D-B317-32D0CCD84A7B}" type="presParOf" srcId="{CEC03547-E43F-4A1D-AB0F-1A4CB84F22C3}" destId="{0D070B30-CA5B-4E31-A331-6E76C07D71D5}" srcOrd="0" destOrd="0" presId="urn:microsoft.com/office/officeart/2008/layout/HalfCircleOrganizationChart"/>
    <dgm:cxn modelId="{84CA0C73-24C9-4282-9AEC-07426930C984}" type="presParOf" srcId="{0D070B30-CA5B-4E31-A331-6E76C07D71D5}" destId="{D15C3DEF-99EA-4686-850B-163C6DD4FEB8}" srcOrd="0" destOrd="0" presId="urn:microsoft.com/office/officeart/2008/layout/HalfCircleOrganizationChart"/>
    <dgm:cxn modelId="{A14929A2-D646-449A-9F04-C0C06BF6A3B1}" type="presParOf" srcId="{0D070B30-CA5B-4E31-A331-6E76C07D71D5}" destId="{239FA1A6-603E-49FD-BDF2-691DA4FBB85B}" srcOrd="1" destOrd="0" presId="urn:microsoft.com/office/officeart/2008/layout/HalfCircleOrganizationChart"/>
    <dgm:cxn modelId="{CF62B978-E148-4377-B72C-337B8A368CE4}" type="presParOf" srcId="{0D070B30-CA5B-4E31-A331-6E76C07D71D5}" destId="{1872813D-6C22-421E-90F4-DEBECEBBD15D}" srcOrd="2" destOrd="0" presId="urn:microsoft.com/office/officeart/2008/layout/HalfCircleOrganizationChart"/>
    <dgm:cxn modelId="{39836E82-3F36-4E96-AADF-9FFE2A586E11}" type="presParOf" srcId="{0D070B30-CA5B-4E31-A331-6E76C07D71D5}" destId="{E6DBD54B-5424-4860-9E7E-C19322C20F2F}" srcOrd="3" destOrd="0" presId="urn:microsoft.com/office/officeart/2008/layout/HalfCircleOrganizationChart"/>
    <dgm:cxn modelId="{FADAEEE4-4CFD-4C73-9370-B07DA4E6418A}" type="presParOf" srcId="{CEC03547-E43F-4A1D-AB0F-1A4CB84F22C3}" destId="{C8856678-D823-41FE-ABEA-92D0B82D2CD0}" srcOrd="1" destOrd="0" presId="urn:microsoft.com/office/officeart/2008/layout/HalfCircleOrganizationChart"/>
    <dgm:cxn modelId="{18B2BA13-7B99-4D0B-AFE1-236B0EDA190E}" type="presParOf" srcId="{CEC03547-E43F-4A1D-AB0F-1A4CB84F22C3}" destId="{1B5CF66D-6F49-446D-9B43-8CB8550C5217}" srcOrd="2" destOrd="0" presId="urn:microsoft.com/office/officeart/2008/layout/HalfCircleOrganizationChart"/>
    <dgm:cxn modelId="{09A04E23-9CDF-4446-8EA2-531FB5795616}" type="presParOf" srcId="{4E890844-CF27-4B80-9594-B7EC139CE49A}" destId="{E6FB9A14-93DA-4F7F-94E6-292AF85FEC75}" srcOrd="2" destOrd="0" presId="urn:microsoft.com/office/officeart/2008/layout/HalfCircleOrganizationChart"/>
    <dgm:cxn modelId="{8ED56344-7D5E-4B51-8779-7E7F288C6A58}" type="presParOf" srcId="{951F85FF-1EE7-49E9-8EC5-94479DDDD1F0}" destId="{E8693D76-ED29-4611-9C9A-04197AB1A168}" srcOrd="4" destOrd="0" presId="urn:microsoft.com/office/officeart/2008/layout/HalfCircleOrganizationChart"/>
    <dgm:cxn modelId="{827928E0-8E86-43A4-BA5D-EB92479D020B}" type="presParOf" srcId="{951F85FF-1EE7-49E9-8EC5-94479DDDD1F0}" destId="{69AED73F-9D4C-425B-895D-98DE7D9F3C48}" srcOrd="5" destOrd="0" presId="urn:microsoft.com/office/officeart/2008/layout/HalfCircleOrganizationChart"/>
    <dgm:cxn modelId="{363D0866-691C-47F5-8371-FE5DFFC321CB}" type="presParOf" srcId="{69AED73F-9D4C-425B-895D-98DE7D9F3C48}" destId="{887437D4-D1B3-4653-9432-2599B86077CF}" srcOrd="0" destOrd="0" presId="urn:microsoft.com/office/officeart/2008/layout/HalfCircleOrganizationChart"/>
    <dgm:cxn modelId="{D0958B02-1FDB-48DC-9537-1A22CBD2B8CB}" type="presParOf" srcId="{887437D4-D1B3-4653-9432-2599B86077CF}" destId="{C16DC2AC-58DA-4296-9E70-79BCBDBE9573}" srcOrd="0" destOrd="0" presId="urn:microsoft.com/office/officeart/2008/layout/HalfCircleOrganizationChart"/>
    <dgm:cxn modelId="{185838E5-9066-4766-9BBD-6BD13D8FA381}" type="presParOf" srcId="{887437D4-D1B3-4653-9432-2599B86077CF}" destId="{C38BF838-A2E9-46DC-A5C2-62CC4033A915}" srcOrd="1" destOrd="0" presId="urn:microsoft.com/office/officeart/2008/layout/HalfCircleOrganizationChart"/>
    <dgm:cxn modelId="{69ECE399-E9BB-4346-8ADD-B0CFA276D662}" type="presParOf" srcId="{887437D4-D1B3-4653-9432-2599B86077CF}" destId="{01455D88-8F78-44D1-BE6E-F8F698377F44}" srcOrd="2" destOrd="0" presId="urn:microsoft.com/office/officeart/2008/layout/HalfCircleOrganizationChart"/>
    <dgm:cxn modelId="{BB4C979C-59D7-45B8-AF65-22F1A6857D77}" type="presParOf" srcId="{887437D4-D1B3-4653-9432-2599B86077CF}" destId="{B21CF435-127D-4758-AAC2-AC9AB4D4157B}" srcOrd="3" destOrd="0" presId="urn:microsoft.com/office/officeart/2008/layout/HalfCircleOrganizationChart"/>
    <dgm:cxn modelId="{43B0CC91-1AD1-4C17-AAB2-B0D98BEEF04F}" type="presParOf" srcId="{69AED73F-9D4C-425B-895D-98DE7D9F3C48}" destId="{1B831BA5-6597-44DC-B22D-9C077DC9EBF9}" srcOrd="1" destOrd="0" presId="urn:microsoft.com/office/officeart/2008/layout/HalfCircleOrganizationChart"/>
    <dgm:cxn modelId="{89C6C79E-4B59-455B-BFFA-A05F4C84D51C}" type="presParOf" srcId="{1B831BA5-6597-44DC-B22D-9C077DC9EBF9}" destId="{D93C4F03-5EDD-44C5-A78A-3CD90001DFA7}" srcOrd="0" destOrd="0" presId="urn:microsoft.com/office/officeart/2008/layout/HalfCircleOrganizationChart"/>
    <dgm:cxn modelId="{5089FF30-F9A4-4A9C-9963-802250D46B32}" type="presParOf" srcId="{1B831BA5-6597-44DC-B22D-9C077DC9EBF9}" destId="{E68584FF-E0FE-4FBF-AB00-00642F8B9A96}" srcOrd="1" destOrd="0" presId="urn:microsoft.com/office/officeart/2008/layout/HalfCircleOrganizationChart"/>
    <dgm:cxn modelId="{62AC3DF5-10B4-408D-9B00-2255F58E9C5B}" type="presParOf" srcId="{E68584FF-E0FE-4FBF-AB00-00642F8B9A96}" destId="{C6BC48A6-8B11-4920-8298-DFFEE4CBA69E}" srcOrd="0" destOrd="0" presId="urn:microsoft.com/office/officeart/2008/layout/HalfCircleOrganizationChart"/>
    <dgm:cxn modelId="{1E082974-5C94-4D5E-BA11-03DDB418F953}" type="presParOf" srcId="{C6BC48A6-8B11-4920-8298-DFFEE4CBA69E}" destId="{4ACDDA6E-7C63-46C3-BB6A-5F862AD459FA}" srcOrd="0" destOrd="0" presId="urn:microsoft.com/office/officeart/2008/layout/HalfCircleOrganizationChart"/>
    <dgm:cxn modelId="{828D24D2-FFF9-4B84-84C3-1A312C81A0A5}" type="presParOf" srcId="{C6BC48A6-8B11-4920-8298-DFFEE4CBA69E}" destId="{7BA505AD-61E6-46A4-8FCC-66C12597F2C6}" srcOrd="1" destOrd="0" presId="urn:microsoft.com/office/officeart/2008/layout/HalfCircleOrganizationChart"/>
    <dgm:cxn modelId="{E6D62F7B-06E4-4E1A-BAC0-88773033621A}" type="presParOf" srcId="{C6BC48A6-8B11-4920-8298-DFFEE4CBA69E}" destId="{5B8448DB-59D1-49ED-ABF2-3F9267AEC22C}" srcOrd="2" destOrd="0" presId="urn:microsoft.com/office/officeart/2008/layout/HalfCircleOrganizationChart"/>
    <dgm:cxn modelId="{6E2F3CD0-EF84-4E20-916B-ACE509A2F5EE}" type="presParOf" srcId="{C6BC48A6-8B11-4920-8298-DFFEE4CBA69E}" destId="{FF402634-19E7-48D1-B97E-769CF10B11B4}" srcOrd="3" destOrd="0" presId="urn:microsoft.com/office/officeart/2008/layout/HalfCircleOrganizationChart"/>
    <dgm:cxn modelId="{3F226187-CD52-4895-A898-05D4A7A644E1}" type="presParOf" srcId="{E68584FF-E0FE-4FBF-AB00-00642F8B9A96}" destId="{7842FE7E-E963-4CA0-A6AA-56119918606F}" srcOrd="1" destOrd="0" presId="urn:microsoft.com/office/officeart/2008/layout/HalfCircleOrganizationChart"/>
    <dgm:cxn modelId="{F83E6AF5-6E88-402F-8940-BA2A2F873710}" type="presParOf" srcId="{E68584FF-E0FE-4FBF-AB00-00642F8B9A96}" destId="{171711A9-15E0-423B-A0C4-EA2782063B13}" srcOrd="2" destOrd="0" presId="urn:microsoft.com/office/officeart/2008/layout/HalfCircleOrganizationChart"/>
    <dgm:cxn modelId="{E4FFB12A-3030-4515-982C-90BF0AED7C44}" type="presParOf" srcId="{69AED73F-9D4C-425B-895D-98DE7D9F3C48}" destId="{A09CE05B-7508-4782-8A73-C35172CA2251}" srcOrd="2" destOrd="0" presId="urn:microsoft.com/office/officeart/2008/layout/HalfCircleOrganizationChart"/>
    <dgm:cxn modelId="{30BB362C-D010-46C1-A7C7-2362AC8AD718}" type="presParOf" srcId="{951F85FF-1EE7-49E9-8EC5-94479DDDD1F0}" destId="{8370735C-A921-40DF-932F-44A72DF3CEC0}" srcOrd="6" destOrd="0" presId="urn:microsoft.com/office/officeart/2008/layout/HalfCircleOrganizationChart"/>
    <dgm:cxn modelId="{2950A59D-12BF-48DD-A94D-4BDDA141AC18}" type="presParOf" srcId="{951F85FF-1EE7-49E9-8EC5-94479DDDD1F0}" destId="{A4EEB99B-849F-4630-B8CF-9547529ED32C}" srcOrd="7" destOrd="0" presId="urn:microsoft.com/office/officeart/2008/layout/HalfCircleOrganizationChart"/>
    <dgm:cxn modelId="{8DDA2ED8-C18A-43CF-BB08-CEFE1363DF1B}" type="presParOf" srcId="{A4EEB99B-849F-4630-B8CF-9547529ED32C}" destId="{819F7F0D-D84A-4B46-98E5-FAF559C891BF}" srcOrd="0" destOrd="0" presId="urn:microsoft.com/office/officeart/2008/layout/HalfCircleOrganizationChart"/>
    <dgm:cxn modelId="{279BFBE5-217A-4F50-A27A-4D724AC50F1C}" type="presParOf" srcId="{819F7F0D-D84A-4B46-98E5-FAF559C891BF}" destId="{E4AA4AF1-387B-4897-BA06-205B9FD02F94}" srcOrd="0" destOrd="0" presId="urn:microsoft.com/office/officeart/2008/layout/HalfCircleOrganizationChart"/>
    <dgm:cxn modelId="{4ADCF792-005D-4BAE-8679-5B1ABDB0AC6A}" type="presParOf" srcId="{819F7F0D-D84A-4B46-98E5-FAF559C891BF}" destId="{3177268E-E586-41F3-B4AA-5CACDCDCA8BA}" srcOrd="1" destOrd="0" presId="urn:microsoft.com/office/officeart/2008/layout/HalfCircleOrganizationChart"/>
    <dgm:cxn modelId="{B243CDCD-0AD4-4EFF-A866-D3F91295EA0D}" type="presParOf" srcId="{819F7F0D-D84A-4B46-98E5-FAF559C891BF}" destId="{F2170694-7122-47A4-8823-4EA39A5FAE47}" srcOrd="2" destOrd="0" presId="urn:microsoft.com/office/officeart/2008/layout/HalfCircleOrganizationChart"/>
    <dgm:cxn modelId="{43F77AE9-D80E-4102-BA90-02CD0184FB5C}" type="presParOf" srcId="{819F7F0D-D84A-4B46-98E5-FAF559C891BF}" destId="{91DD8751-FFF5-4FD8-8248-D4EB877CA2F8}" srcOrd="3" destOrd="0" presId="urn:microsoft.com/office/officeart/2008/layout/HalfCircleOrganizationChart"/>
    <dgm:cxn modelId="{F7B095D7-7DD6-47A3-994A-215ED74414C2}" type="presParOf" srcId="{A4EEB99B-849F-4630-B8CF-9547529ED32C}" destId="{89F02922-2814-4BC2-AB0D-D4607446F9E2}" srcOrd="1" destOrd="0" presId="urn:microsoft.com/office/officeart/2008/layout/HalfCircleOrganizationChart"/>
    <dgm:cxn modelId="{48B93DE9-429E-4FC4-91CB-E00663AEA2AA}" type="presParOf" srcId="{89F02922-2814-4BC2-AB0D-D4607446F9E2}" destId="{60CF0FFC-771C-4E4D-9B17-8FB17A951C82}" srcOrd="0" destOrd="0" presId="urn:microsoft.com/office/officeart/2008/layout/HalfCircleOrganizationChart"/>
    <dgm:cxn modelId="{026D8A92-7ED5-499B-A283-FE93A9415B50}" type="presParOf" srcId="{89F02922-2814-4BC2-AB0D-D4607446F9E2}" destId="{70A482BC-304E-4493-8571-840B7060B886}" srcOrd="1" destOrd="0" presId="urn:microsoft.com/office/officeart/2008/layout/HalfCircleOrganizationChart"/>
    <dgm:cxn modelId="{1DA52072-9DAD-41E1-BF77-0478C9EA43E4}" type="presParOf" srcId="{70A482BC-304E-4493-8571-840B7060B886}" destId="{6CD3E3CF-DA0D-46C8-9C40-1325AE748B75}" srcOrd="0" destOrd="0" presId="urn:microsoft.com/office/officeart/2008/layout/HalfCircleOrganizationChart"/>
    <dgm:cxn modelId="{9E45C9BF-73C8-4B3F-9EF7-11B2FDB642D2}" type="presParOf" srcId="{6CD3E3CF-DA0D-46C8-9C40-1325AE748B75}" destId="{0C24438C-DE60-49D6-8FB0-FD1C1AA00100}" srcOrd="0" destOrd="0" presId="urn:microsoft.com/office/officeart/2008/layout/HalfCircleOrganizationChart"/>
    <dgm:cxn modelId="{18DFAE19-1FAC-4429-984D-3DA60BE38783}" type="presParOf" srcId="{6CD3E3CF-DA0D-46C8-9C40-1325AE748B75}" destId="{FF282C10-AF68-49BE-AD4E-771E15E9A7D3}" srcOrd="1" destOrd="0" presId="urn:microsoft.com/office/officeart/2008/layout/HalfCircleOrganizationChart"/>
    <dgm:cxn modelId="{655BC6DF-450C-4DBB-B731-CFABA88F6D69}" type="presParOf" srcId="{6CD3E3CF-DA0D-46C8-9C40-1325AE748B75}" destId="{A7A948B0-9FE0-4649-B7BB-BF6C0753BCBE}" srcOrd="2" destOrd="0" presId="urn:microsoft.com/office/officeart/2008/layout/HalfCircleOrganizationChart"/>
    <dgm:cxn modelId="{018843AE-987E-4D34-8CEC-7063567D1C39}" type="presParOf" srcId="{6CD3E3CF-DA0D-46C8-9C40-1325AE748B75}" destId="{CA301203-0CCE-4863-BA1D-93EBD4D946FF}" srcOrd="3" destOrd="0" presId="urn:microsoft.com/office/officeart/2008/layout/HalfCircleOrganizationChart"/>
    <dgm:cxn modelId="{2730D7BA-3286-4BF8-8C54-ED00FE9458BF}" type="presParOf" srcId="{70A482BC-304E-4493-8571-840B7060B886}" destId="{77281585-9D31-407D-8F68-C20F84DD9C29}" srcOrd="1" destOrd="0" presId="urn:microsoft.com/office/officeart/2008/layout/HalfCircleOrganizationChart"/>
    <dgm:cxn modelId="{5F9777A7-F19B-4568-AA61-F88774C67A11}" type="presParOf" srcId="{70A482BC-304E-4493-8571-840B7060B886}" destId="{529C70A2-4257-460E-986E-0A3713519D16}" srcOrd="2" destOrd="0" presId="urn:microsoft.com/office/officeart/2008/layout/HalfCircleOrganizationChart"/>
    <dgm:cxn modelId="{88FCE7F5-3DF8-489A-A56A-193D0D537288}" type="presParOf" srcId="{A4EEB99B-849F-4630-B8CF-9547529ED32C}" destId="{A017B478-A382-42B5-80B6-AB06FBD8482B}" srcOrd="2" destOrd="0" presId="urn:microsoft.com/office/officeart/2008/layout/HalfCircleOrganizationChart"/>
    <dgm:cxn modelId="{0170E62E-B5DA-46C2-9D4E-A81FFA660675}" type="presParOf" srcId="{97EDF86C-559C-4952-B487-28A1698970F2}" destId="{9D8B42D9-E37C-4E88-80DA-1E7F83B04724}" srcOrd="2" destOrd="0" presId="urn:microsoft.com/office/officeart/2008/layout/HalfCircleOrganizationChart"/>
    <dgm:cxn modelId="{CC6B6225-1CF6-42DA-B2AA-1C7EC1BD5B02}" type="presParOf" srcId="{9D8B42D9-E37C-4E88-80DA-1E7F83B04724}" destId="{AC10C284-9019-49B5-BA48-D721F77A4E13}" srcOrd="0" destOrd="0" presId="urn:microsoft.com/office/officeart/2008/layout/HalfCircleOrganizationChart"/>
    <dgm:cxn modelId="{33CB66E9-1344-41DF-B54F-4CEB0CA43A2F}" type="presParOf" srcId="{9D8B42D9-E37C-4E88-80DA-1E7F83B04724}" destId="{CEBB44BB-0660-4BA3-B4FD-D7384F071B2C}" srcOrd="1" destOrd="0" presId="urn:microsoft.com/office/officeart/2008/layout/HalfCircleOrganizationChart"/>
    <dgm:cxn modelId="{7F5D1187-388A-4DDA-BF23-1F32F82BD9F1}" type="presParOf" srcId="{CEBB44BB-0660-4BA3-B4FD-D7384F071B2C}" destId="{8E243289-9766-409C-86C2-641DA75D547F}" srcOrd="0" destOrd="0" presId="urn:microsoft.com/office/officeart/2008/layout/HalfCircleOrganizationChart"/>
    <dgm:cxn modelId="{A9A426CF-B5F1-4600-A1CA-6D92491CD19A}" type="presParOf" srcId="{8E243289-9766-409C-86C2-641DA75D547F}" destId="{6AC0BAFB-618C-4788-979B-0A080C323545}" srcOrd="0" destOrd="0" presId="urn:microsoft.com/office/officeart/2008/layout/HalfCircleOrganizationChart"/>
    <dgm:cxn modelId="{58B56B3E-D189-49FF-A09C-30EA3F0276BA}" type="presParOf" srcId="{8E243289-9766-409C-86C2-641DA75D547F}" destId="{3B664B6F-D1DB-45D5-B277-14E90C95FE18}" srcOrd="1" destOrd="0" presId="urn:microsoft.com/office/officeart/2008/layout/HalfCircleOrganizationChart"/>
    <dgm:cxn modelId="{ED4488DE-49BB-486A-8F1B-BAB5DCF67329}" type="presParOf" srcId="{8E243289-9766-409C-86C2-641DA75D547F}" destId="{9E0710DA-529F-468C-A227-2DF8EB85068B}" srcOrd="2" destOrd="0" presId="urn:microsoft.com/office/officeart/2008/layout/HalfCircleOrganizationChart"/>
    <dgm:cxn modelId="{4E1F5E48-ED03-49C0-96A7-DAECCE816E07}" type="presParOf" srcId="{8E243289-9766-409C-86C2-641DA75D547F}" destId="{1F0772B5-D90C-4CCA-BE4C-29DD0CCB2D21}" srcOrd="3" destOrd="0" presId="urn:microsoft.com/office/officeart/2008/layout/HalfCircleOrganizationChart"/>
    <dgm:cxn modelId="{1CA8486F-A757-44FA-AB70-43E69A48691D}" type="presParOf" srcId="{CEBB44BB-0660-4BA3-B4FD-D7384F071B2C}" destId="{0863C7DF-363D-4E03-83B3-E03439910BBC}" srcOrd="1" destOrd="0" presId="urn:microsoft.com/office/officeart/2008/layout/HalfCircleOrganizationChart"/>
    <dgm:cxn modelId="{773FD1CB-1279-41F1-8DAD-E32AE4684230}" type="presParOf" srcId="{CEBB44BB-0660-4BA3-B4FD-D7384F071B2C}" destId="{93691000-3518-4480-9221-3A4370199D83}" srcOrd="2" destOrd="0" presId="urn:microsoft.com/office/officeart/2008/layout/HalfCircleOrganizationChart"/>
    <dgm:cxn modelId="{AC0FCD37-70C1-4C65-AC9C-2CE6733521AE}" type="presParOf" srcId="{9D8B42D9-E37C-4E88-80DA-1E7F83B04724}" destId="{86FA6D1F-B901-4391-A7EA-F03A00CDD567}" srcOrd="2" destOrd="0" presId="urn:microsoft.com/office/officeart/2008/layout/HalfCircleOrganizationChart"/>
    <dgm:cxn modelId="{135C1BBB-CDB1-4769-B11F-0D8B506A40FC}" type="presParOf" srcId="{9D8B42D9-E37C-4E88-80DA-1E7F83B04724}" destId="{05C498C6-3925-4D34-A2E4-A96759105E31}" srcOrd="3" destOrd="0" presId="urn:microsoft.com/office/officeart/2008/layout/HalfCircleOrganizationChart"/>
    <dgm:cxn modelId="{6B9871C5-396E-4D35-BE99-67D5E2593665}" type="presParOf" srcId="{05C498C6-3925-4D34-A2E4-A96759105E31}" destId="{F0B41AA1-A3C4-449B-B21A-8A4336D59A9C}" srcOrd="0" destOrd="0" presId="urn:microsoft.com/office/officeart/2008/layout/HalfCircleOrganizationChart"/>
    <dgm:cxn modelId="{0CAC72F4-2A2F-40F1-BB60-EF67BE1BFB26}" type="presParOf" srcId="{F0B41AA1-A3C4-449B-B21A-8A4336D59A9C}" destId="{0C566827-01A9-4D80-96BA-3193D039C12C}" srcOrd="0" destOrd="0" presId="urn:microsoft.com/office/officeart/2008/layout/HalfCircleOrganizationChart"/>
    <dgm:cxn modelId="{02590FBB-1BD4-4D59-8549-43E4AEFB6974}" type="presParOf" srcId="{F0B41AA1-A3C4-449B-B21A-8A4336D59A9C}" destId="{F167170B-C486-4015-A398-37DE3CFEB1BE}" srcOrd="1" destOrd="0" presId="urn:microsoft.com/office/officeart/2008/layout/HalfCircleOrganizationChart"/>
    <dgm:cxn modelId="{5D952458-BC41-4785-BA91-2086F8A93AD6}" type="presParOf" srcId="{F0B41AA1-A3C4-449B-B21A-8A4336D59A9C}" destId="{29E27CDC-C18E-4CEA-A8D9-3286971CD842}" srcOrd="2" destOrd="0" presId="urn:microsoft.com/office/officeart/2008/layout/HalfCircleOrganizationChart"/>
    <dgm:cxn modelId="{065F3D3B-52C7-4507-8719-CCF06C0C5B56}" type="presParOf" srcId="{F0B41AA1-A3C4-449B-B21A-8A4336D59A9C}" destId="{64B36C7E-774C-4263-A025-61C972BD5A56}" srcOrd="3" destOrd="0" presId="urn:microsoft.com/office/officeart/2008/layout/HalfCircleOrganizationChart"/>
    <dgm:cxn modelId="{0707D50F-AF28-459B-9671-C4B28082508B}" type="presParOf" srcId="{05C498C6-3925-4D34-A2E4-A96759105E31}" destId="{B96D5687-62BA-41B9-9D9A-F79530A5AC8C}" srcOrd="1" destOrd="0" presId="urn:microsoft.com/office/officeart/2008/layout/HalfCircleOrganizationChart"/>
    <dgm:cxn modelId="{AA684096-667A-4383-BBE3-AF4EBAD3C25A}" type="presParOf" srcId="{05C498C6-3925-4D34-A2E4-A96759105E31}" destId="{190A22A3-90D4-498C-AEB2-2FA466416A19}"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0924CA-7EAA-432A-A86A-6E25B831B4D5}"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656E4CD5-C4C5-4D79-964F-28D8176AE8D1}">
      <dgm:prSet phldrT="[Text]"/>
      <dgm:spPr/>
      <dgm:t>
        <a:bodyPr/>
        <a:lstStyle/>
        <a:p>
          <a:r>
            <a:rPr lang="en-US" dirty="0"/>
            <a:t>Copy Raw data from spectrometer text file to Single Range Optical Plots Spreadsheet</a:t>
          </a:r>
        </a:p>
      </dgm:t>
    </dgm:pt>
    <dgm:pt modelId="{209607C9-40C4-461A-A369-06FA8CB619BA}" type="parTrans" cxnId="{1AB9FC30-A620-48C3-B061-B26E7692816F}">
      <dgm:prSet/>
      <dgm:spPr/>
      <dgm:t>
        <a:bodyPr/>
        <a:lstStyle/>
        <a:p>
          <a:endParaRPr lang="en-US"/>
        </a:p>
      </dgm:t>
    </dgm:pt>
    <dgm:pt modelId="{95CDF832-B5AF-49FC-8DD4-A03CF029BE8D}" type="sibTrans" cxnId="{1AB9FC30-A620-48C3-B061-B26E7692816F}">
      <dgm:prSet/>
      <dgm:spPr/>
      <dgm:t>
        <a:bodyPr/>
        <a:lstStyle/>
        <a:p>
          <a:endParaRPr lang="en-US"/>
        </a:p>
      </dgm:t>
    </dgm:pt>
    <dgm:pt modelId="{81778B25-2115-44F1-8AE3-8C1AD2E28A21}">
      <dgm:prSet phldrT="[Text]"/>
      <dgm:spPr/>
      <dgm:t>
        <a:bodyPr/>
        <a:lstStyle/>
        <a:p>
          <a:r>
            <a:rPr lang="en-US" dirty="0"/>
            <a:t>Both files (spectrometer file and plot spreadsheet) need to be open for the copy</a:t>
          </a:r>
        </a:p>
      </dgm:t>
    </dgm:pt>
    <dgm:pt modelId="{27F00228-496D-4AD6-BA99-9EA61326874B}" type="parTrans" cxnId="{EB70AAD5-D042-4B54-8AF7-C9BDA2355314}">
      <dgm:prSet/>
      <dgm:spPr/>
      <dgm:t>
        <a:bodyPr/>
        <a:lstStyle/>
        <a:p>
          <a:endParaRPr lang="en-US"/>
        </a:p>
      </dgm:t>
    </dgm:pt>
    <dgm:pt modelId="{AD72AD8D-5D41-46A2-BF0C-04483132170B}" type="sibTrans" cxnId="{EB70AAD5-D042-4B54-8AF7-C9BDA2355314}">
      <dgm:prSet/>
      <dgm:spPr/>
      <dgm:t>
        <a:bodyPr/>
        <a:lstStyle/>
        <a:p>
          <a:endParaRPr lang="en-US"/>
        </a:p>
      </dgm:t>
    </dgm:pt>
    <dgm:pt modelId="{82F33173-9872-4CAA-A38D-6E9925857671}">
      <dgm:prSet phldrT="[Text]"/>
      <dgm:spPr/>
      <dgm:t>
        <a:bodyPr/>
        <a:lstStyle/>
        <a:p>
          <a:r>
            <a:rPr lang="en-US" dirty="0"/>
            <a:t>Quality check data for spurious T and R values and investigate Raw intensity spectra for likely causes.</a:t>
          </a:r>
        </a:p>
      </dgm:t>
    </dgm:pt>
    <dgm:pt modelId="{983D9A5E-76E6-4DF0-A7B2-7129C4E3964D}" type="parTrans" cxnId="{E51CFE0C-196F-41DA-8E26-E605C2535E39}">
      <dgm:prSet/>
      <dgm:spPr/>
      <dgm:t>
        <a:bodyPr/>
        <a:lstStyle/>
        <a:p>
          <a:endParaRPr lang="en-US"/>
        </a:p>
      </dgm:t>
    </dgm:pt>
    <dgm:pt modelId="{A67EAAE5-2344-43F2-ACF8-CE26CEC0FFE2}" type="sibTrans" cxnId="{E51CFE0C-196F-41DA-8E26-E605C2535E39}">
      <dgm:prSet/>
      <dgm:spPr/>
      <dgm:t>
        <a:bodyPr/>
        <a:lstStyle/>
        <a:p>
          <a:endParaRPr lang="en-US"/>
        </a:p>
      </dgm:t>
    </dgm:pt>
    <dgm:pt modelId="{A632F957-1485-4E54-9D5E-94A02A7884B3}">
      <dgm:prSet phldrT="[Text]"/>
      <dgm:spPr/>
      <dgm:t>
        <a:bodyPr/>
        <a:lstStyle/>
        <a:p>
          <a:r>
            <a:rPr lang="en-US" dirty="0"/>
            <a:t>Ocean Optics or Grating Spectrometer?</a:t>
          </a:r>
        </a:p>
      </dgm:t>
    </dgm:pt>
    <dgm:pt modelId="{7874B230-EAEB-4B82-A123-A58E91125E97}" type="parTrans" cxnId="{21E2F9BC-A548-4EAF-9CED-1A83DB5B9349}">
      <dgm:prSet/>
      <dgm:spPr/>
      <dgm:t>
        <a:bodyPr/>
        <a:lstStyle/>
        <a:p>
          <a:endParaRPr lang="en-US"/>
        </a:p>
      </dgm:t>
    </dgm:pt>
    <dgm:pt modelId="{806E99B3-B5B4-4EAD-BBB9-5E5B0CFD8017}" type="sibTrans" cxnId="{21E2F9BC-A548-4EAF-9CED-1A83DB5B9349}">
      <dgm:prSet/>
      <dgm:spPr/>
      <dgm:t>
        <a:bodyPr/>
        <a:lstStyle/>
        <a:p>
          <a:endParaRPr lang="en-US"/>
        </a:p>
      </dgm:t>
    </dgm:pt>
    <dgm:pt modelId="{E8702A06-3D64-4612-8F22-69848A75FD5A}">
      <dgm:prSet phldrT="[Text]"/>
      <dgm:spPr/>
      <dgm:t>
        <a:bodyPr/>
        <a:lstStyle/>
        <a:p>
          <a:r>
            <a:rPr lang="en-US" dirty="0"/>
            <a:t>For Ocean Optics: Take final T, R, and </a:t>
          </a:r>
          <a:r>
            <a:rPr lang="el-GR" dirty="0"/>
            <a:t>λ</a:t>
          </a:r>
          <a:r>
            <a:rPr lang="en-US" dirty="0"/>
            <a:t> data and copy over to </a:t>
          </a:r>
          <a:r>
            <a:rPr lang="en-US" dirty="0" err="1"/>
            <a:t>Make_Int_Step</a:t>
          </a:r>
          <a:r>
            <a:rPr lang="en-US" dirty="0"/>
            <a:t> spreadsheet to either reduce or interpolate data to </a:t>
          </a:r>
          <a:r>
            <a:rPr lang="en-US" dirty="0" err="1"/>
            <a:t>interger</a:t>
          </a:r>
          <a:r>
            <a:rPr lang="en-US" dirty="0"/>
            <a:t> steps in wavelength</a:t>
          </a:r>
        </a:p>
      </dgm:t>
    </dgm:pt>
    <dgm:pt modelId="{5EF4466D-2D76-4602-BD4B-223F0140F112}" type="parTrans" cxnId="{B96DC7F5-A163-4218-9D32-3CDC7A2525DD}">
      <dgm:prSet/>
      <dgm:spPr/>
      <dgm:t>
        <a:bodyPr/>
        <a:lstStyle/>
        <a:p>
          <a:endParaRPr lang="en-US"/>
        </a:p>
      </dgm:t>
    </dgm:pt>
    <dgm:pt modelId="{4FD56D72-C382-4EBB-B08E-ED0F63F49C76}" type="sibTrans" cxnId="{B96DC7F5-A163-4218-9D32-3CDC7A2525DD}">
      <dgm:prSet/>
      <dgm:spPr/>
      <dgm:t>
        <a:bodyPr/>
        <a:lstStyle/>
        <a:p>
          <a:endParaRPr lang="en-US"/>
        </a:p>
      </dgm:t>
    </dgm:pt>
    <dgm:pt modelId="{AC0C09AA-A934-4B17-AF75-B35053D788A2}">
      <dgm:prSet phldrT="[Text]"/>
      <dgm:spPr/>
      <dgm:t>
        <a:bodyPr/>
        <a:lstStyle/>
        <a:p>
          <a:r>
            <a:rPr lang="en-US" dirty="0"/>
            <a:t>For Grating Spectrometer: Proceed to next step</a:t>
          </a:r>
        </a:p>
      </dgm:t>
    </dgm:pt>
    <dgm:pt modelId="{BA338825-BA9E-4FDE-91A5-BF1EA83A944A}" type="parTrans" cxnId="{431DE65A-1BE3-4377-A19F-8A9E6F3D59D8}">
      <dgm:prSet/>
      <dgm:spPr/>
      <dgm:t>
        <a:bodyPr/>
        <a:lstStyle/>
        <a:p>
          <a:endParaRPr lang="en-US"/>
        </a:p>
      </dgm:t>
    </dgm:pt>
    <dgm:pt modelId="{C2F1879C-866B-4EB5-B407-C5282819190F}" type="sibTrans" cxnId="{431DE65A-1BE3-4377-A19F-8A9E6F3D59D8}">
      <dgm:prSet/>
      <dgm:spPr/>
      <dgm:t>
        <a:bodyPr/>
        <a:lstStyle/>
        <a:p>
          <a:endParaRPr lang="en-US"/>
        </a:p>
      </dgm:t>
    </dgm:pt>
    <dgm:pt modelId="{895060CA-33ED-4F41-ABA4-FEDBB0472E1E}">
      <dgm:prSet phldrT="[Text]"/>
      <dgm:spPr/>
      <dgm:t>
        <a:bodyPr/>
        <a:lstStyle/>
        <a:p>
          <a:r>
            <a:rPr lang="en-US" dirty="0"/>
            <a:t>Copy T, R, and </a:t>
          </a:r>
          <a:r>
            <a:rPr lang="el-GR" dirty="0"/>
            <a:t>λ</a:t>
          </a:r>
          <a:r>
            <a:rPr lang="en-US" dirty="0"/>
            <a:t> data into the </a:t>
          </a:r>
          <a:r>
            <a:rPr lang="en-US" dirty="0" err="1"/>
            <a:t>Calc_index</a:t>
          </a:r>
          <a:r>
            <a:rPr lang="en-US" dirty="0"/>
            <a:t> spreadsheet</a:t>
          </a:r>
        </a:p>
      </dgm:t>
    </dgm:pt>
    <dgm:pt modelId="{A6B4DA27-8EAB-43D6-95C0-CF43E4FF78D6}" type="parTrans" cxnId="{76C178C8-5303-4B44-B617-F58A836195AB}">
      <dgm:prSet/>
      <dgm:spPr/>
      <dgm:t>
        <a:bodyPr/>
        <a:lstStyle/>
        <a:p>
          <a:endParaRPr lang="en-US"/>
        </a:p>
      </dgm:t>
    </dgm:pt>
    <dgm:pt modelId="{CC73658B-6259-4D5D-B21A-3F4BCC122EB7}" type="sibTrans" cxnId="{76C178C8-5303-4B44-B617-F58A836195AB}">
      <dgm:prSet/>
      <dgm:spPr/>
      <dgm:t>
        <a:bodyPr/>
        <a:lstStyle/>
        <a:p>
          <a:endParaRPr lang="en-US"/>
        </a:p>
      </dgm:t>
    </dgm:pt>
    <dgm:pt modelId="{ED8C5C4A-35E5-40B0-AA66-8D798FDC794E}">
      <dgm:prSet phldrT="[Text]"/>
      <dgm:spPr/>
      <dgm:t>
        <a:bodyPr/>
        <a:lstStyle/>
        <a:p>
          <a:r>
            <a:rPr lang="en-US" dirty="0"/>
            <a:t>Once at this step all data processing becomes the same.</a:t>
          </a:r>
        </a:p>
      </dgm:t>
    </dgm:pt>
    <dgm:pt modelId="{3F66A33F-CE76-4730-A717-8FF153835D20}" type="parTrans" cxnId="{4F52FA84-5BF1-458B-BC24-8A00B3910E04}">
      <dgm:prSet/>
      <dgm:spPr/>
      <dgm:t>
        <a:bodyPr/>
        <a:lstStyle/>
        <a:p>
          <a:endParaRPr lang="en-US"/>
        </a:p>
      </dgm:t>
    </dgm:pt>
    <dgm:pt modelId="{7E4B6C0A-C121-4A13-BCFA-04D2B1FF3643}" type="sibTrans" cxnId="{4F52FA84-5BF1-458B-BC24-8A00B3910E04}">
      <dgm:prSet/>
      <dgm:spPr/>
      <dgm:t>
        <a:bodyPr/>
        <a:lstStyle/>
        <a:p>
          <a:endParaRPr lang="en-US"/>
        </a:p>
      </dgm:t>
    </dgm:pt>
    <dgm:pt modelId="{E763CFB1-4036-4A48-A57A-62E17450C7F0}" type="pres">
      <dgm:prSet presAssocID="{850924CA-7EAA-432A-A86A-6E25B831B4D5}" presName="Name0" presStyleCnt="0">
        <dgm:presLayoutVars>
          <dgm:dir/>
          <dgm:animLvl val="lvl"/>
          <dgm:resizeHandles val="exact"/>
        </dgm:presLayoutVars>
      </dgm:prSet>
      <dgm:spPr/>
    </dgm:pt>
    <dgm:pt modelId="{D52A5506-0CB4-446C-954D-D578AB74242E}" type="pres">
      <dgm:prSet presAssocID="{895060CA-33ED-4F41-ABA4-FEDBB0472E1E}" presName="boxAndChildren" presStyleCnt="0"/>
      <dgm:spPr/>
    </dgm:pt>
    <dgm:pt modelId="{2E928E96-84F1-4418-9767-70E23345D370}" type="pres">
      <dgm:prSet presAssocID="{895060CA-33ED-4F41-ABA4-FEDBB0472E1E}" presName="parentTextBox" presStyleLbl="node1" presStyleIdx="0" presStyleCnt="3"/>
      <dgm:spPr/>
    </dgm:pt>
    <dgm:pt modelId="{71C44398-E931-4A0D-8B3E-19E24A4304B2}" type="pres">
      <dgm:prSet presAssocID="{895060CA-33ED-4F41-ABA4-FEDBB0472E1E}" presName="entireBox" presStyleLbl="node1" presStyleIdx="0" presStyleCnt="3"/>
      <dgm:spPr/>
    </dgm:pt>
    <dgm:pt modelId="{183F992F-FB23-47DE-9173-38768EE4C908}" type="pres">
      <dgm:prSet presAssocID="{895060CA-33ED-4F41-ABA4-FEDBB0472E1E}" presName="descendantBox" presStyleCnt="0"/>
      <dgm:spPr/>
    </dgm:pt>
    <dgm:pt modelId="{F96CF08D-DE89-4E94-B0A1-B784A1BF76D1}" type="pres">
      <dgm:prSet presAssocID="{ED8C5C4A-35E5-40B0-AA66-8D798FDC794E}" presName="childTextBox" presStyleLbl="fgAccFollowNode1" presStyleIdx="0" presStyleCnt="5">
        <dgm:presLayoutVars>
          <dgm:bulletEnabled val="1"/>
        </dgm:presLayoutVars>
      </dgm:prSet>
      <dgm:spPr/>
    </dgm:pt>
    <dgm:pt modelId="{FFC111CE-C0D3-41C7-9083-F95EE93D739C}" type="pres">
      <dgm:prSet presAssocID="{806E99B3-B5B4-4EAD-BBB9-5E5B0CFD8017}" presName="sp" presStyleCnt="0"/>
      <dgm:spPr/>
    </dgm:pt>
    <dgm:pt modelId="{18D677A1-F09C-4B22-ABA6-A456DF7924A9}" type="pres">
      <dgm:prSet presAssocID="{A632F957-1485-4E54-9D5E-94A02A7884B3}" presName="arrowAndChildren" presStyleCnt="0"/>
      <dgm:spPr/>
    </dgm:pt>
    <dgm:pt modelId="{E3727DE0-2F76-40C2-A9E2-6F1BF023FCFE}" type="pres">
      <dgm:prSet presAssocID="{A632F957-1485-4E54-9D5E-94A02A7884B3}" presName="parentTextArrow" presStyleLbl="node1" presStyleIdx="0" presStyleCnt="3"/>
      <dgm:spPr/>
    </dgm:pt>
    <dgm:pt modelId="{E13980B8-4165-478C-9765-3CDCD84EEABE}" type="pres">
      <dgm:prSet presAssocID="{A632F957-1485-4E54-9D5E-94A02A7884B3}" presName="arrow" presStyleLbl="node1" presStyleIdx="1" presStyleCnt="3"/>
      <dgm:spPr/>
    </dgm:pt>
    <dgm:pt modelId="{CE383B94-5E40-4B80-ADDE-575D14688E56}" type="pres">
      <dgm:prSet presAssocID="{A632F957-1485-4E54-9D5E-94A02A7884B3}" presName="descendantArrow" presStyleCnt="0"/>
      <dgm:spPr/>
    </dgm:pt>
    <dgm:pt modelId="{6D16B2B1-5671-46C0-98AA-5BA11087BED8}" type="pres">
      <dgm:prSet presAssocID="{E8702A06-3D64-4612-8F22-69848A75FD5A}" presName="childTextArrow" presStyleLbl="fgAccFollowNode1" presStyleIdx="1" presStyleCnt="5">
        <dgm:presLayoutVars>
          <dgm:bulletEnabled val="1"/>
        </dgm:presLayoutVars>
      </dgm:prSet>
      <dgm:spPr/>
    </dgm:pt>
    <dgm:pt modelId="{D004676E-095F-4442-AE24-9FBB3C4CB6AE}" type="pres">
      <dgm:prSet presAssocID="{AC0C09AA-A934-4B17-AF75-B35053D788A2}" presName="childTextArrow" presStyleLbl="fgAccFollowNode1" presStyleIdx="2" presStyleCnt="5">
        <dgm:presLayoutVars>
          <dgm:bulletEnabled val="1"/>
        </dgm:presLayoutVars>
      </dgm:prSet>
      <dgm:spPr/>
    </dgm:pt>
    <dgm:pt modelId="{1759F2E6-EF32-45E8-9CF4-25A2C645F915}" type="pres">
      <dgm:prSet presAssocID="{95CDF832-B5AF-49FC-8DD4-A03CF029BE8D}" presName="sp" presStyleCnt="0"/>
      <dgm:spPr/>
    </dgm:pt>
    <dgm:pt modelId="{4757F744-9095-4716-8349-BAB9557577CA}" type="pres">
      <dgm:prSet presAssocID="{656E4CD5-C4C5-4D79-964F-28D8176AE8D1}" presName="arrowAndChildren" presStyleCnt="0"/>
      <dgm:spPr/>
    </dgm:pt>
    <dgm:pt modelId="{B2A1CB85-A5BD-4538-9DD3-CAE08383E540}" type="pres">
      <dgm:prSet presAssocID="{656E4CD5-C4C5-4D79-964F-28D8176AE8D1}" presName="parentTextArrow" presStyleLbl="node1" presStyleIdx="1" presStyleCnt="3"/>
      <dgm:spPr/>
    </dgm:pt>
    <dgm:pt modelId="{97CF09C1-A944-47F1-A3DE-B9B0B62340F9}" type="pres">
      <dgm:prSet presAssocID="{656E4CD5-C4C5-4D79-964F-28D8176AE8D1}" presName="arrow" presStyleLbl="node1" presStyleIdx="2" presStyleCnt="3"/>
      <dgm:spPr/>
    </dgm:pt>
    <dgm:pt modelId="{2B3819F8-F6DB-413A-8C9A-3C5860899638}" type="pres">
      <dgm:prSet presAssocID="{656E4CD5-C4C5-4D79-964F-28D8176AE8D1}" presName="descendantArrow" presStyleCnt="0"/>
      <dgm:spPr/>
    </dgm:pt>
    <dgm:pt modelId="{22D98458-FD7A-4E6E-A189-A164DE880B9F}" type="pres">
      <dgm:prSet presAssocID="{81778B25-2115-44F1-8AE3-8C1AD2E28A21}" presName="childTextArrow" presStyleLbl="fgAccFollowNode1" presStyleIdx="3" presStyleCnt="5">
        <dgm:presLayoutVars>
          <dgm:bulletEnabled val="1"/>
        </dgm:presLayoutVars>
      </dgm:prSet>
      <dgm:spPr/>
    </dgm:pt>
    <dgm:pt modelId="{40230734-DB28-4DFD-A676-8055B0B7F9EF}" type="pres">
      <dgm:prSet presAssocID="{82F33173-9872-4CAA-A38D-6E9925857671}" presName="childTextArrow" presStyleLbl="fgAccFollowNode1" presStyleIdx="4" presStyleCnt="5">
        <dgm:presLayoutVars>
          <dgm:bulletEnabled val="1"/>
        </dgm:presLayoutVars>
      </dgm:prSet>
      <dgm:spPr/>
    </dgm:pt>
  </dgm:ptLst>
  <dgm:cxnLst>
    <dgm:cxn modelId="{EFCA3890-F935-492E-943F-4DC45459627F}" type="presOf" srcId="{895060CA-33ED-4F41-ABA4-FEDBB0472E1E}" destId="{2E928E96-84F1-4418-9767-70E23345D370}" srcOrd="0" destOrd="0" presId="urn:microsoft.com/office/officeart/2005/8/layout/process4"/>
    <dgm:cxn modelId="{76C178C8-5303-4B44-B617-F58A836195AB}" srcId="{850924CA-7EAA-432A-A86A-6E25B831B4D5}" destId="{895060CA-33ED-4F41-ABA4-FEDBB0472E1E}" srcOrd="2" destOrd="0" parTransId="{A6B4DA27-8EAB-43D6-95C0-CF43E4FF78D6}" sibTransId="{CC73658B-6259-4D5D-B21A-3F4BCC122EB7}"/>
    <dgm:cxn modelId="{61DE1719-D592-467F-8D29-0B9ED7F6CA61}" type="presOf" srcId="{850924CA-7EAA-432A-A86A-6E25B831B4D5}" destId="{E763CFB1-4036-4A48-A57A-62E17450C7F0}" srcOrd="0" destOrd="0" presId="urn:microsoft.com/office/officeart/2005/8/layout/process4"/>
    <dgm:cxn modelId="{E3726E27-E875-4354-AE7D-090671FD1388}" type="presOf" srcId="{656E4CD5-C4C5-4D79-964F-28D8176AE8D1}" destId="{B2A1CB85-A5BD-4538-9DD3-CAE08383E540}" srcOrd="0" destOrd="0" presId="urn:microsoft.com/office/officeart/2005/8/layout/process4"/>
    <dgm:cxn modelId="{B96DC7F5-A163-4218-9D32-3CDC7A2525DD}" srcId="{A632F957-1485-4E54-9D5E-94A02A7884B3}" destId="{E8702A06-3D64-4612-8F22-69848A75FD5A}" srcOrd="0" destOrd="0" parTransId="{5EF4466D-2D76-4602-BD4B-223F0140F112}" sibTransId="{4FD56D72-C382-4EBB-B08E-ED0F63F49C76}"/>
    <dgm:cxn modelId="{F9E18F37-05CD-41CD-B6EE-DB6BE67146CE}" type="presOf" srcId="{A632F957-1485-4E54-9D5E-94A02A7884B3}" destId="{E3727DE0-2F76-40C2-A9E2-6F1BF023FCFE}" srcOrd="0" destOrd="0" presId="urn:microsoft.com/office/officeart/2005/8/layout/process4"/>
    <dgm:cxn modelId="{A91E5D0E-0119-4680-9CCD-D20FE170A176}" type="presOf" srcId="{ED8C5C4A-35E5-40B0-AA66-8D798FDC794E}" destId="{F96CF08D-DE89-4E94-B0A1-B784A1BF76D1}" srcOrd="0" destOrd="0" presId="urn:microsoft.com/office/officeart/2005/8/layout/process4"/>
    <dgm:cxn modelId="{4F52FA84-5BF1-458B-BC24-8A00B3910E04}" srcId="{895060CA-33ED-4F41-ABA4-FEDBB0472E1E}" destId="{ED8C5C4A-35E5-40B0-AA66-8D798FDC794E}" srcOrd="0" destOrd="0" parTransId="{3F66A33F-CE76-4730-A717-8FF153835D20}" sibTransId="{7E4B6C0A-C121-4A13-BCFA-04D2B1FF3643}"/>
    <dgm:cxn modelId="{B23B4FF6-79E8-4C02-8099-87F20B1A308C}" type="presOf" srcId="{82F33173-9872-4CAA-A38D-6E9925857671}" destId="{40230734-DB28-4DFD-A676-8055B0B7F9EF}" srcOrd="0" destOrd="0" presId="urn:microsoft.com/office/officeart/2005/8/layout/process4"/>
    <dgm:cxn modelId="{E51CFE0C-196F-41DA-8E26-E605C2535E39}" srcId="{656E4CD5-C4C5-4D79-964F-28D8176AE8D1}" destId="{82F33173-9872-4CAA-A38D-6E9925857671}" srcOrd="1" destOrd="0" parTransId="{983D9A5E-76E6-4DF0-A7B2-7129C4E3964D}" sibTransId="{A67EAAE5-2344-43F2-ACF8-CE26CEC0FFE2}"/>
    <dgm:cxn modelId="{50CA24E2-78C9-4CD7-87D5-CF5F4C305669}" type="presOf" srcId="{656E4CD5-C4C5-4D79-964F-28D8176AE8D1}" destId="{97CF09C1-A944-47F1-A3DE-B9B0B62340F9}" srcOrd="1" destOrd="0" presId="urn:microsoft.com/office/officeart/2005/8/layout/process4"/>
    <dgm:cxn modelId="{F6286DC8-753C-45F7-AD28-C74379C3C2CE}" type="presOf" srcId="{A632F957-1485-4E54-9D5E-94A02A7884B3}" destId="{E13980B8-4165-478C-9765-3CDCD84EEABE}" srcOrd="1" destOrd="0" presId="urn:microsoft.com/office/officeart/2005/8/layout/process4"/>
    <dgm:cxn modelId="{609A8691-E13D-433F-A33E-3EC60237DDD6}" type="presOf" srcId="{81778B25-2115-44F1-8AE3-8C1AD2E28A21}" destId="{22D98458-FD7A-4E6E-A189-A164DE880B9F}" srcOrd="0" destOrd="0" presId="urn:microsoft.com/office/officeart/2005/8/layout/process4"/>
    <dgm:cxn modelId="{431DE65A-1BE3-4377-A19F-8A9E6F3D59D8}" srcId="{A632F957-1485-4E54-9D5E-94A02A7884B3}" destId="{AC0C09AA-A934-4B17-AF75-B35053D788A2}" srcOrd="1" destOrd="0" parTransId="{BA338825-BA9E-4FDE-91A5-BF1EA83A944A}" sibTransId="{C2F1879C-866B-4EB5-B407-C5282819190F}"/>
    <dgm:cxn modelId="{21E2F9BC-A548-4EAF-9CED-1A83DB5B9349}" srcId="{850924CA-7EAA-432A-A86A-6E25B831B4D5}" destId="{A632F957-1485-4E54-9D5E-94A02A7884B3}" srcOrd="1" destOrd="0" parTransId="{7874B230-EAEB-4B82-A123-A58E91125E97}" sibTransId="{806E99B3-B5B4-4EAD-BBB9-5E5B0CFD8017}"/>
    <dgm:cxn modelId="{EB70AAD5-D042-4B54-8AF7-C9BDA2355314}" srcId="{656E4CD5-C4C5-4D79-964F-28D8176AE8D1}" destId="{81778B25-2115-44F1-8AE3-8C1AD2E28A21}" srcOrd="0" destOrd="0" parTransId="{27F00228-496D-4AD6-BA99-9EA61326874B}" sibTransId="{AD72AD8D-5D41-46A2-BF0C-04483132170B}"/>
    <dgm:cxn modelId="{75B4F70B-F748-4903-AA56-0FA00955B6E0}" type="presOf" srcId="{AC0C09AA-A934-4B17-AF75-B35053D788A2}" destId="{D004676E-095F-4442-AE24-9FBB3C4CB6AE}" srcOrd="0" destOrd="0" presId="urn:microsoft.com/office/officeart/2005/8/layout/process4"/>
    <dgm:cxn modelId="{1AB9FC30-A620-48C3-B061-B26E7692816F}" srcId="{850924CA-7EAA-432A-A86A-6E25B831B4D5}" destId="{656E4CD5-C4C5-4D79-964F-28D8176AE8D1}" srcOrd="0" destOrd="0" parTransId="{209607C9-40C4-461A-A369-06FA8CB619BA}" sibTransId="{95CDF832-B5AF-49FC-8DD4-A03CF029BE8D}"/>
    <dgm:cxn modelId="{24ACA83C-5553-4E67-8BEE-7EEB47D4ACBF}" type="presOf" srcId="{895060CA-33ED-4F41-ABA4-FEDBB0472E1E}" destId="{71C44398-E931-4A0D-8B3E-19E24A4304B2}" srcOrd="1" destOrd="0" presId="urn:microsoft.com/office/officeart/2005/8/layout/process4"/>
    <dgm:cxn modelId="{BF4FEF09-87A0-44F3-A29C-26DD56C3E1FA}" type="presOf" srcId="{E8702A06-3D64-4612-8F22-69848A75FD5A}" destId="{6D16B2B1-5671-46C0-98AA-5BA11087BED8}" srcOrd="0" destOrd="0" presId="urn:microsoft.com/office/officeart/2005/8/layout/process4"/>
    <dgm:cxn modelId="{BC4C8601-BAB0-4D46-BAC1-FE00B64EAC32}" type="presParOf" srcId="{E763CFB1-4036-4A48-A57A-62E17450C7F0}" destId="{D52A5506-0CB4-446C-954D-D578AB74242E}" srcOrd="0" destOrd="0" presId="urn:microsoft.com/office/officeart/2005/8/layout/process4"/>
    <dgm:cxn modelId="{3F246EFD-4021-4123-8A8B-CBBBB82BF377}" type="presParOf" srcId="{D52A5506-0CB4-446C-954D-D578AB74242E}" destId="{2E928E96-84F1-4418-9767-70E23345D370}" srcOrd="0" destOrd="0" presId="urn:microsoft.com/office/officeart/2005/8/layout/process4"/>
    <dgm:cxn modelId="{C2995644-E14E-458B-B1DD-66DBFFE2A53D}" type="presParOf" srcId="{D52A5506-0CB4-446C-954D-D578AB74242E}" destId="{71C44398-E931-4A0D-8B3E-19E24A4304B2}" srcOrd="1" destOrd="0" presId="urn:microsoft.com/office/officeart/2005/8/layout/process4"/>
    <dgm:cxn modelId="{97B214CB-069B-4533-B8B8-727691F06E66}" type="presParOf" srcId="{D52A5506-0CB4-446C-954D-D578AB74242E}" destId="{183F992F-FB23-47DE-9173-38768EE4C908}" srcOrd="2" destOrd="0" presId="urn:microsoft.com/office/officeart/2005/8/layout/process4"/>
    <dgm:cxn modelId="{FAD0C9C1-8B33-4822-92C5-AE2C2CF3F074}" type="presParOf" srcId="{183F992F-FB23-47DE-9173-38768EE4C908}" destId="{F96CF08D-DE89-4E94-B0A1-B784A1BF76D1}" srcOrd="0" destOrd="0" presId="urn:microsoft.com/office/officeart/2005/8/layout/process4"/>
    <dgm:cxn modelId="{22343FB5-5EED-4160-A991-9B0BE76B3A46}" type="presParOf" srcId="{E763CFB1-4036-4A48-A57A-62E17450C7F0}" destId="{FFC111CE-C0D3-41C7-9083-F95EE93D739C}" srcOrd="1" destOrd="0" presId="urn:microsoft.com/office/officeart/2005/8/layout/process4"/>
    <dgm:cxn modelId="{D829FFC0-E76F-4DB0-914F-521CE9E69028}" type="presParOf" srcId="{E763CFB1-4036-4A48-A57A-62E17450C7F0}" destId="{18D677A1-F09C-4B22-ABA6-A456DF7924A9}" srcOrd="2" destOrd="0" presId="urn:microsoft.com/office/officeart/2005/8/layout/process4"/>
    <dgm:cxn modelId="{AF2DEFC8-84B6-4E27-ADFC-4DFBA25D967A}" type="presParOf" srcId="{18D677A1-F09C-4B22-ABA6-A456DF7924A9}" destId="{E3727DE0-2F76-40C2-A9E2-6F1BF023FCFE}" srcOrd="0" destOrd="0" presId="urn:microsoft.com/office/officeart/2005/8/layout/process4"/>
    <dgm:cxn modelId="{CA86AE93-D599-48D9-9585-F848FEFBB211}" type="presParOf" srcId="{18D677A1-F09C-4B22-ABA6-A456DF7924A9}" destId="{E13980B8-4165-478C-9765-3CDCD84EEABE}" srcOrd="1" destOrd="0" presId="urn:microsoft.com/office/officeart/2005/8/layout/process4"/>
    <dgm:cxn modelId="{A5BEC4D4-2C56-4052-A720-D7A0C81177A7}" type="presParOf" srcId="{18D677A1-F09C-4B22-ABA6-A456DF7924A9}" destId="{CE383B94-5E40-4B80-ADDE-575D14688E56}" srcOrd="2" destOrd="0" presId="urn:microsoft.com/office/officeart/2005/8/layout/process4"/>
    <dgm:cxn modelId="{D7EB1199-3921-48FF-B958-74BF020715B0}" type="presParOf" srcId="{CE383B94-5E40-4B80-ADDE-575D14688E56}" destId="{6D16B2B1-5671-46C0-98AA-5BA11087BED8}" srcOrd="0" destOrd="0" presId="urn:microsoft.com/office/officeart/2005/8/layout/process4"/>
    <dgm:cxn modelId="{FE822E7F-E5F2-4C7E-8876-C4C69AADE65D}" type="presParOf" srcId="{CE383B94-5E40-4B80-ADDE-575D14688E56}" destId="{D004676E-095F-4442-AE24-9FBB3C4CB6AE}" srcOrd="1" destOrd="0" presId="urn:microsoft.com/office/officeart/2005/8/layout/process4"/>
    <dgm:cxn modelId="{A187D194-D780-49CD-B227-064822B5B8D2}" type="presParOf" srcId="{E763CFB1-4036-4A48-A57A-62E17450C7F0}" destId="{1759F2E6-EF32-45E8-9CF4-25A2C645F915}" srcOrd="3" destOrd="0" presId="urn:microsoft.com/office/officeart/2005/8/layout/process4"/>
    <dgm:cxn modelId="{1ADB7224-9DEE-4F8C-865B-ED5ACCE8B98A}" type="presParOf" srcId="{E763CFB1-4036-4A48-A57A-62E17450C7F0}" destId="{4757F744-9095-4716-8349-BAB9557577CA}" srcOrd="4" destOrd="0" presId="urn:microsoft.com/office/officeart/2005/8/layout/process4"/>
    <dgm:cxn modelId="{3328276E-3EE5-4348-8E49-938DC17A572B}" type="presParOf" srcId="{4757F744-9095-4716-8349-BAB9557577CA}" destId="{B2A1CB85-A5BD-4538-9DD3-CAE08383E540}" srcOrd="0" destOrd="0" presId="urn:microsoft.com/office/officeart/2005/8/layout/process4"/>
    <dgm:cxn modelId="{FCF68EA9-348F-4DAD-BA14-991F7B42143A}" type="presParOf" srcId="{4757F744-9095-4716-8349-BAB9557577CA}" destId="{97CF09C1-A944-47F1-A3DE-B9B0B62340F9}" srcOrd="1" destOrd="0" presId="urn:microsoft.com/office/officeart/2005/8/layout/process4"/>
    <dgm:cxn modelId="{2B5B1307-B5D0-4E7A-B779-D3ABE3363C8C}" type="presParOf" srcId="{4757F744-9095-4716-8349-BAB9557577CA}" destId="{2B3819F8-F6DB-413A-8C9A-3C5860899638}" srcOrd="2" destOrd="0" presId="urn:microsoft.com/office/officeart/2005/8/layout/process4"/>
    <dgm:cxn modelId="{253854B2-CA5E-444E-8968-49D580D3B075}" type="presParOf" srcId="{2B3819F8-F6DB-413A-8C9A-3C5860899638}" destId="{22D98458-FD7A-4E6E-A189-A164DE880B9F}" srcOrd="0" destOrd="0" presId="urn:microsoft.com/office/officeart/2005/8/layout/process4"/>
    <dgm:cxn modelId="{0DD236A3-6650-440A-8365-3EA889C800D2}" type="presParOf" srcId="{2B3819F8-F6DB-413A-8C9A-3C5860899638}" destId="{40230734-DB28-4DFD-A676-8055B0B7F9EF}"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0924CA-7EAA-432A-A86A-6E25B831B4D5}"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656E4CD5-C4C5-4D79-964F-28D8176AE8D1}">
      <dgm:prSet phldrT="[Text]"/>
      <dgm:spPr/>
      <dgm:t>
        <a:bodyPr/>
        <a:lstStyle/>
        <a:p>
          <a:r>
            <a:rPr lang="en-US" dirty="0"/>
            <a:t>Copy Raw data from spectrometer text file to Multi-Range Optical Plots Spreadsheet</a:t>
          </a:r>
        </a:p>
      </dgm:t>
    </dgm:pt>
    <dgm:pt modelId="{209607C9-40C4-461A-A369-06FA8CB619BA}" type="parTrans" cxnId="{1AB9FC30-A620-48C3-B061-B26E7692816F}">
      <dgm:prSet/>
      <dgm:spPr/>
      <dgm:t>
        <a:bodyPr/>
        <a:lstStyle/>
        <a:p>
          <a:endParaRPr lang="en-US"/>
        </a:p>
      </dgm:t>
    </dgm:pt>
    <dgm:pt modelId="{95CDF832-B5AF-49FC-8DD4-A03CF029BE8D}" type="sibTrans" cxnId="{1AB9FC30-A620-48C3-B061-B26E7692816F}">
      <dgm:prSet/>
      <dgm:spPr/>
      <dgm:t>
        <a:bodyPr/>
        <a:lstStyle/>
        <a:p>
          <a:endParaRPr lang="en-US"/>
        </a:p>
      </dgm:t>
    </dgm:pt>
    <dgm:pt modelId="{81778B25-2115-44F1-8AE3-8C1AD2E28A21}">
      <dgm:prSet phldrT="[Text]"/>
      <dgm:spPr/>
      <dgm:t>
        <a:bodyPr/>
        <a:lstStyle/>
        <a:p>
          <a:r>
            <a:rPr lang="en-US" dirty="0"/>
            <a:t>All 3 files (both spectrometer files and the optical plots spreadsheet) need to be open for the copy</a:t>
          </a:r>
        </a:p>
      </dgm:t>
    </dgm:pt>
    <dgm:pt modelId="{27F00228-496D-4AD6-BA99-9EA61326874B}" type="parTrans" cxnId="{EB70AAD5-D042-4B54-8AF7-C9BDA2355314}">
      <dgm:prSet/>
      <dgm:spPr/>
      <dgm:t>
        <a:bodyPr/>
        <a:lstStyle/>
        <a:p>
          <a:endParaRPr lang="en-US"/>
        </a:p>
      </dgm:t>
    </dgm:pt>
    <dgm:pt modelId="{AD72AD8D-5D41-46A2-BF0C-04483132170B}" type="sibTrans" cxnId="{EB70AAD5-D042-4B54-8AF7-C9BDA2355314}">
      <dgm:prSet/>
      <dgm:spPr/>
      <dgm:t>
        <a:bodyPr/>
        <a:lstStyle/>
        <a:p>
          <a:endParaRPr lang="en-US"/>
        </a:p>
      </dgm:t>
    </dgm:pt>
    <dgm:pt modelId="{82F33173-9872-4CAA-A38D-6E9925857671}">
      <dgm:prSet phldrT="[Text]"/>
      <dgm:spPr/>
      <dgm:t>
        <a:bodyPr/>
        <a:lstStyle/>
        <a:p>
          <a:r>
            <a:rPr lang="en-US" dirty="0"/>
            <a:t>Quality check data for spurious T and R values and investigate Raw intensity spectra for likely causes.</a:t>
          </a:r>
        </a:p>
      </dgm:t>
    </dgm:pt>
    <dgm:pt modelId="{983D9A5E-76E6-4DF0-A7B2-7129C4E3964D}" type="parTrans" cxnId="{E51CFE0C-196F-41DA-8E26-E605C2535E39}">
      <dgm:prSet/>
      <dgm:spPr/>
      <dgm:t>
        <a:bodyPr/>
        <a:lstStyle/>
        <a:p>
          <a:endParaRPr lang="en-US"/>
        </a:p>
      </dgm:t>
    </dgm:pt>
    <dgm:pt modelId="{A67EAAE5-2344-43F2-ACF8-CE26CEC0FFE2}" type="sibTrans" cxnId="{E51CFE0C-196F-41DA-8E26-E605C2535E39}">
      <dgm:prSet/>
      <dgm:spPr/>
      <dgm:t>
        <a:bodyPr/>
        <a:lstStyle/>
        <a:p>
          <a:endParaRPr lang="en-US"/>
        </a:p>
      </dgm:t>
    </dgm:pt>
    <dgm:pt modelId="{A632F957-1485-4E54-9D5E-94A02A7884B3}">
      <dgm:prSet phldrT="[Text]"/>
      <dgm:spPr/>
      <dgm:t>
        <a:bodyPr/>
        <a:lstStyle/>
        <a:p>
          <a:r>
            <a:rPr lang="en-US" dirty="0"/>
            <a:t>Ocean Optics or Grating Spectrometer?</a:t>
          </a:r>
        </a:p>
      </dgm:t>
    </dgm:pt>
    <dgm:pt modelId="{7874B230-EAEB-4B82-A123-A58E91125E97}" type="parTrans" cxnId="{21E2F9BC-A548-4EAF-9CED-1A83DB5B9349}">
      <dgm:prSet/>
      <dgm:spPr/>
      <dgm:t>
        <a:bodyPr/>
        <a:lstStyle/>
        <a:p>
          <a:endParaRPr lang="en-US"/>
        </a:p>
      </dgm:t>
    </dgm:pt>
    <dgm:pt modelId="{806E99B3-B5B4-4EAD-BBB9-5E5B0CFD8017}" type="sibTrans" cxnId="{21E2F9BC-A548-4EAF-9CED-1A83DB5B9349}">
      <dgm:prSet/>
      <dgm:spPr/>
      <dgm:t>
        <a:bodyPr/>
        <a:lstStyle/>
        <a:p>
          <a:endParaRPr lang="en-US"/>
        </a:p>
      </dgm:t>
    </dgm:pt>
    <dgm:pt modelId="{E8702A06-3D64-4612-8F22-69848A75FD5A}">
      <dgm:prSet phldrT="[Text]"/>
      <dgm:spPr/>
      <dgm:t>
        <a:bodyPr/>
        <a:lstStyle/>
        <a:p>
          <a:r>
            <a:rPr lang="en-US" dirty="0"/>
            <a:t>For Ocean Optics: Take final T, R, and </a:t>
          </a:r>
          <a:r>
            <a:rPr lang="el-GR" dirty="0"/>
            <a:t>λ</a:t>
          </a:r>
          <a:r>
            <a:rPr lang="en-US" dirty="0"/>
            <a:t> data and copy over to </a:t>
          </a:r>
          <a:r>
            <a:rPr lang="en-US" dirty="0" err="1"/>
            <a:t>Make_Int_Step</a:t>
          </a:r>
          <a:r>
            <a:rPr lang="en-US" dirty="0"/>
            <a:t> spreadsheet to either reduce or interpolate data to </a:t>
          </a:r>
          <a:r>
            <a:rPr lang="en-US" dirty="0" err="1"/>
            <a:t>interger</a:t>
          </a:r>
          <a:r>
            <a:rPr lang="en-US" dirty="0"/>
            <a:t> steps in wavelength. Do this for both detectors as they have different resolutions and need to be made to have the same step size for processing in the next step</a:t>
          </a:r>
        </a:p>
      </dgm:t>
    </dgm:pt>
    <dgm:pt modelId="{5EF4466D-2D76-4602-BD4B-223F0140F112}" type="parTrans" cxnId="{B96DC7F5-A163-4218-9D32-3CDC7A2525DD}">
      <dgm:prSet/>
      <dgm:spPr/>
      <dgm:t>
        <a:bodyPr/>
        <a:lstStyle/>
        <a:p>
          <a:endParaRPr lang="en-US"/>
        </a:p>
      </dgm:t>
    </dgm:pt>
    <dgm:pt modelId="{4FD56D72-C382-4EBB-B08E-ED0F63F49C76}" type="sibTrans" cxnId="{B96DC7F5-A163-4218-9D32-3CDC7A2525DD}">
      <dgm:prSet/>
      <dgm:spPr/>
      <dgm:t>
        <a:bodyPr/>
        <a:lstStyle/>
        <a:p>
          <a:endParaRPr lang="en-US"/>
        </a:p>
      </dgm:t>
    </dgm:pt>
    <dgm:pt modelId="{AC0C09AA-A934-4B17-AF75-B35053D788A2}">
      <dgm:prSet phldrT="[Text]"/>
      <dgm:spPr/>
      <dgm:t>
        <a:bodyPr/>
        <a:lstStyle/>
        <a:p>
          <a:r>
            <a:rPr lang="en-US" dirty="0"/>
            <a:t>For Grating Spectrometer: Proceed to next step</a:t>
          </a:r>
        </a:p>
      </dgm:t>
    </dgm:pt>
    <dgm:pt modelId="{BA338825-BA9E-4FDE-91A5-BF1EA83A944A}" type="parTrans" cxnId="{431DE65A-1BE3-4377-A19F-8A9E6F3D59D8}">
      <dgm:prSet/>
      <dgm:spPr/>
      <dgm:t>
        <a:bodyPr/>
        <a:lstStyle/>
        <a:p>
          <a:endParaRPr lang="en-US"/>
        </a:p>
      </dgm:t>
    </dgm:pt>
    <dgm:pt modelId="{C2F1879C-866B-4EB5-B407-C5282819190F}" type="sibTrans" cxnId="{431DE65A-1BE3-4377-A19F-8A9E6F3D59D8}">
      <dgm:prSet/>
      <dgm:spPr/>
      <dgm:t>
        <a:bodyPr/>
        <a:lstStyle/>
        <a:p>
          <a:endParaRPr lang="en-US"/>
        </a:p>
      </dgm:t>
    </dgm:pt>
    <dgm:pt modelId="{895060CA-33ED-4F41-ABA4-FEDBB0472E1E}">
      <dgm:prSet phldrT="[Text]"/>
      <dgm:spPr/>
      <dgm:t>
        <a:bodyPr/>
        <a:lstStyle/>
        <a:p>
          <a:r>
            <a:rPr lang="en-US" dirty="0"/>
            <a:t>Copy T, R, and </a:t>
          </a:r>
          <a:r>
            <a:rPr lang="el-GR" dirty="0"/>
            <a:t>λ</a:t>
          </a:r>
          <a:r>
            <a:rPr lang="en-US" dirty="0"/>
            <a:t> data into the </a:t>
          </a:r>
          <a:r>
            <a:rPr lang="en-US" dirty="0" err="1"/>
            <a:t>Calc_index</a:t>
          </a:r>
          <a:r>
            <a:rPr lang="en-US" dirty="0"/>
            <a:t> spreadsheet</a:t>
          </a:r>
        </a:p>
      </dgm:t>
    </dgm:pt>
    <dgm:pt modelId="{A6B4DA27-8EAB-43D6-95C0-CF43E4FF78D6}" type="parTrans" cxnId="{76C178C8-5303-4B44-B617-F58A836195AB}">
      <dgm:prSet/>
      <dgm:spPr/>
      <dgm:t>
        <a:bodyPr/>
        <a:lstStyle/>
        <a:p>
          <a:endParaRPr lang="en-US"/>
        </a:p>
      </dgm:t>
    </dgm:pt>
    <dgm:pt modelId="{CC73658B-6259-4D5D-B21A-3F4BCC122EB7}" type="sibTrans" cxnId="{76C178C8-5303-4B44-B617-F58A836195AB}">
      <dgm:prSet/>
      <dgm:spPr/>
      <dgm:t>
        <a:bodyPr/>
        <a:lstStyle/>
        <a:p>
          <a:endParaRPr lang="en-US"/>
        </a:p>
      </dgm:t>
    </dgm:pt>
    <dgm:pt modelId="{ED8C5C4A-35E5-40B0-AA66-8D798FDC794E}">
      <dgm:prSet phldrT="[Text]"/>
      <dgm:spPr/>
      <dgm:t>
        <a:bodyPr/>
        <a:lstStyle/>
        <a:p>
          <a:r>
            <a:rPr lang="en-US" dirty="0"/>
            <a:t>Once at this step all data processing becomes the same.</a:t>
          </a:r>
        </a:p>
      </dgm:t>
    </dgm:pt>
    <dgm:pt modelId="{3F66A33F-CE76-4730-A717-8FF153835D20}" type="parTrans" cxnId="{4F52FA84-5BF1-458B-BC24-8A00B3910E04}">
      <dgm:prSet/>
      <dgm:spPr/>
      <dgm:t>
        <a:bodyPr/>
        <a:lstStyle/>
        <a:p>
          <a:endParaRPr lang="en-US"/>
        </a:p>
      </dgm:t>
    </dgm:pt>
    <dgm:pt modelId="{7E4B6C0A-C121-4A13-BCFA-04D2B1FF3643}" type="sibTrans" cxnId="{4F52FA84-5BF1-458B-BC24-8A00B3910E04}">
      <dgm:prSet/>
      <dgm:spPr/>
      <dgm:t>
        <a:bodyPr/>
        <a:lstStyle/>
        <a:p>
          <a:endParaRPr lang="en-US"/>
        </a:p>
      </dgm:t>
    </dgm:pt>
    <dgm:pt modelId="{6A265D9F-9261-450C-BDAB-EEFE05938F43}">
      <dgm:prSet/>
      <dgm:spPr/>
      <dgm:t>
        <a:bodyPr/>
        <a:lstStyle/>
        <a:p>
          <a:r>
            <a:rPr lang="en-US" dirty="0"/>
            <a:t>Make sure the spectra overlap each other</a:t>
          </a:r>
        </a:p>
      </dgm:t>
    </dgm:pt>
    <dgm:pt modelId="{7E9F9289-D0DD-48FD-AC70-B294CD8B0113}" type="parTrans" cxnId="{C320EE39-7423-4266-9937-469CC1D565B9}">
      <dgm:prSet/>
      <dgm:spPr/>
      <dgm:t>
        <a:bodyPr/>
        <a:lstStyle/>
        <a:p>
          <a:endParaRPr lang="en-US"/>
        </a:p>
      </dgm:t>
    </dgm:pt>
    <dgm:pt modelId="{77A1163B-D9C1-4775-9126-5EE74E666711}" type="sibTrans" cxnId="{C320EE39-7423-4266-9937-469CC1D565B9}">
      <dgm:prSet/>
      <dgm:spPr/>
      <dgm:t>
        <a:bodyPr/>
        <a:lstStyle/>
        <a:p>
          <a:endParaRPr lang="en-US"/>
        </a:p>
      </dgm:t>
    </dgm:pt>
    <dgm:pt modelId="{E7159974-7957-49B9-B18F-5DAE046B641F}">
      <dgm:prSet/>
      <dgm:spPr/>
      <dgm:t>
        <a:bodyPr/>
        <a:lstStyle/>
        <a:p>
          <a:r>
            <a:rPr lang="en-US" dirty="0"/>
            <a:t>Use scaling values on the data collected for one of the detectors (i.e. Si) for both T and R to find the best transition point between detectors.</a:t>
          </a:r>
        </a:p>
      </dgm:t>
    </dgm:pt>
    <dgm:pt modelId="{6887AE6E-20A5-4D4F-BD41-FDC5B68C6B84}" type="parTrans" cxnId="{CA1637A4-0D96-43A9-B224-729C1D3E92C7}">
      <dgm:prSet/>
      <dgm:spPr/>
      <dgm:t>
        <a:bodyPr/>
        <a:lstStyle/>
        <a:p>
          <a:endParaRPr lang="en-US"/>
        </a:p>
      </dgm:t>
    </dgm:pt>
    <dgm:pt modelId="{3A291876-CA97-4151-9A80-6891DF2E14F0}" type="sibTrans" cxnId="{CA1637A4-0D96-43A9-B224-729C1D3E92C7}">
      <dgm:prSet/>
      <dgm:spPr/>
      <dgm:t>
        <a:bodyPr/>
        <a:lstStyle/>
        <a:p>
          <a:endParaRPr lang="en-US"/>
        </a:p>
      </dgm:t>
    </dgm:pt>
    <dgm:pt modelId="{045F4E8F-78D3-49CF-B305-D082F3D9DA1F}">
      <dgm:prSet/>
      <dgm:spPr/>
      <dgm:t>
        <a:bodyPr/>
        <a:lstStyle/>
        <a:p>
          <a:r>
            <a:rPr lang="en-US" dirty="0"/>
            <a:t>Keep in mind that if this scaling factor gets to large (&gt;10%) you will have to retake the data and fix any alignment issues.</a:t>
          </a:r>
        </a:p>
      </dgm:t>
    </dgm:pt>
    <dgm:pt modelId="{00FFF9C1-F470-4A7D-ADB9-AA3ED1815E9F}" type="parTrans" cxnId="{1384E3BB-610C-42F2-BC03-A116BB8DA6F3}">
      <dgm:prSet/>
      <dgm:spPr/>
      <dgm:t>
        <a:bodyPr/>
        <a:lstStyle/>
        <a:p>
          <a:endParaRPr lang="en-US"/>
        </a:p>
      </dgm:t>
    </dgm:pt>
    <dgm:pt modelId="{2B73A122-1F5A-43C0-AD5E-0DE45C16FEAB}" type="sibTrans" cxnId="{1384E3BB-610C-42F2-BC03-A116BB8DA6F3}">
      <dgm:prSet/>
      <dgm:spPr/>
      <dgm:t>
        <a:bodyPr/>
        <a:lstStyle/>
        <a:p>
          <a:endParaRPr lang="en-US"/>
        </a:p>
      </dgm:t>
    </dgm:pt>
    <dgm:pt modelId="{E763CFB1-4036-4A48-A57A-62E17450C7F0}" type="pres">
      <dgm:prSet presAssocID="{850924CA-7EAA-432A-A86A-6E25B831B4D5}" presName="Name0" presStyleCnt="0">
        <dgm:presLayoutVars>
          <dgm:dir/>
          <dgm:animLvl val="lvl"/>
          <dgm:resizeHandles val="exact"/>
        </dgm:presLayoutVars>
      </dgm:prSet>
      <dgm:spPr/>
    </dgm:pt>
    <dgm:pt modelId="{8450E9B2-5ED5-4372-A262-04F4918AF8AC}" type="pres">
      <dgm:prSet presAssocID="{895060CA-33ED-4F41-ABA4-FEDBB0472E1E}" presName="boxAndChildren" presStyleCnt="0"/>
      <dgm:spPr/>
    </dgm:pt>
    <dgm:pt modelId="{C0F092D8-3C96-4DDD-BC85-394570BBEF3D}" type="pres">
      <dgm:prSet presAssocID="{895060CA-33ED-4F41-ABA4-FEDBB0472E1E}" presName="parentTextBox" presStyleLbl="node1" presStyleIdx="0" presStyleCnt="4"/>
      <dgm:spPr/>
    </dgm:pt>
    <dgm:pt modelId="{C6FEE930-D81C-45F3-8090-916DFA5122F9}" type="pres">
      <dgm:prSet presAssocID="{895060CA-33ED-4F41-ABA4-FEDBB0472E1E}" presName="entireBox" presStyleLbl="node1" presStyleIdx="0" presStyleCnt="4"/>
      <dgm:spPr/>
    </dgm:pt>
    <dgm:pt modelId="{6715A292-0F9A-4E9A-A847-6E685C35B01F}" type="pres">
      <dgm:prSet presAssocID="{895060CA-33ED-4F41-ABA4-FEDBB0472E1E}" presName="descendantBox" presStyleCnt="0"/>
      <dgm:spPr/>
    </dgm:pt>
    <dgm:pt modelId="{3050A323-A5C3-4C50-BF01-B5F1DEF878F8}" type="pres">
      <dgm:prSet presAssocID="{ED8C5C4A-35E5-40B0-AA66-8D798FDC794E}" presName="childTextBox" presStyleLbl="fgAccFollowNode1" presStyleIdx="0" presStyleCnt="7">
        <dgm:presLayoutVars>
          <dgm:bulletEnabled val="1"/>
        </dgm:presLayoutVars>
      </dgm:prSet>
      <dgm:spPr/>
    </dgm:pt>
    <dgm:pt modelId="{FFC111CE-C0D3-41C7-9083-F95EE93D739C}" type="pres">
      <dgm:prSet presAssocID="{806E99B3-B5B4-4EAD-BBB9-5E5B0CFD8017}" presName="sp" presStyleCnt="0"/>
      <dgm:spPr/>
    </dgm:pt>
    <dgm:pt modelId="{18D677A1-F09C-4B22-ABA6-A456DF7924A9}" type="pres">
      <dgm:prSet presAssocID="{A632F957-1485-4E54-9D5E-94A02A7884B3}" presName="arrowAndChildren" presStyleCnt="0"/>
      <dgm:spPr/>
    </dgm:pt>
    <dgm:pt modelId="{E3727DE0-2F76-40C2-A9E2-6F1BF023FCFE}" type="pres">
      <dgm:prSet presAssocID="{A632F957-1485-4E54-9D5E-94A02A7884B3}" presName="parentTextArrow" presStyleLbl="node1" presStyleIdx="0" presStyleCnt="4"/>
      <dgm:spPr/>
    </dgm:pt>
    <dgm:pt modelId="{E13980B8-4165-478C-9765-3CDCD84EEABE}" type="pres">
      <dgm:prSet presAssocID="{A632F957-1485-4E54-9D5E-94A02A7884B3}" presName="arrow" presStyleLbl="node1" presStyleIdx="1" presStyleCnt="4"/>
      <dgm:spPr/>
    </dgm:pt>
    <dgm:pt modelId="{CE383B94-5E40-4B80-ADDE-575D14688E56}" type="pres">
      <dgm:prSet presAssocID="{A632F957-1485-4E54-9D5E-94A02A7884B3}" presName="descendantArrow" presStyleCnt="0"/>
      <dgm:spPr/>
    </dgm:pt>
    <dgm:pt modelId="{6D16B2B1-5671-46C0-98AA-5BA11087BED8}" type="pres">
      <dgm:prSet presAssocID="{E8702A06-3D64-4612-8F22-69848A75FD5A}" presName="childTextArrow" presStyleLbl="fgAccFollowNode1" presStyleIdx="1" presStyleCnt="7">
        <dgm:presLayoutVars>
          <dgm:bulletEnabled val="1"/>
        </dgm:presLayoutVars>
      </dgm:prSet>
      <dgm:spPr/>
    </dgm:pt>
    <dgm:pt modelId="{D004676E-095F-4442-AE24-9FBB3C4CB6AE}" type="pres">
      <dgm:prSet presAssocID="{AC0C09AA-A934-4B17-AF75-B35053D788A2}" presName="childTextArrow" presStyleLbl="fgAccFollowNode1" presStyleIdx="2" presStyleCnt="7">
        <dgm:presLayoutVars>
          <dgm:bulletEnabled val="1"/>
        </dgm:presLayoutVars>
      </dgm:prSet>
      <dgm:spPr/>
    </dgm:pt>
    <dgm:pt modelId="{50415F9E-B86C-4847-B22F-29CF79530095}" type="pres">
      <dgm:prSet presAssocID="{77A1163B-D9C1-4775-9126-5EE74E666711}" presName="sp" presStyleCnt="0"/>
      <dgm:spPr/>
    </dgm:pt>
    <dgm:pt modelId="{3B8E123A-298E-4CC2-ACF9-1CA2E402989B}" type="pres">
      <dgm:prSet presAssocID="{6A265D9F-9261-450C-BDAB-EEFE05938F43}" presName="arrowAndChildren" presStyleCnt="0"/>
      <dgm:spPr/>
    </dgm:pt>
    <dgm:pt modelId="{9BA9E8DC-1353-463E-ADA2-EEFAAB13AF3F}" type="pres">
      <dgm:prSet presAssocID="{6A265D9F-9261-450C-BDAB-EEFE05938F43}" presName="parentTextArrow" presStyleLbl="node1" presStyleIdx="1" presStyleCnt="4"/>
      <dgm:spPr/>
    </dgm:pt>
    <dgm:pt modelId="{8847C5EB-AA39-4516-A42E-5379B9630052}" type="pres">
      <dgm:prSet presAssocID="{6A265D9F-9261-450C-BDAB-EEFE05938F43}" presName="arrow" presStyleLbl="node1" presStyleIdx="2" presStyleCnt="4"/>
      <dgm:spPr/>
    </dgm:pt>
    <dgm:pt modelId="{3E574383-6B42-492B-9665-53FB2099A7FC}" type="pres">
      <dgm:prSet presAssocID="{6A265D9F-9261-450C-BDAB-EEFE05938F43}" presName="descendantArrow" presStyleCnt="0"/>
      <dgm:spPr/>
    </dgm:pt>
    <dgm:pt modelId="{F9E2CFCC-37F0-4673-84F6-5AD771213C6D}" type="pres">
      <dgm:prSet presAssocID="{E7159974-7957-49B9-B18F-5DAE046B641F}" presName="childTextArrow" presStyleLbl="fgAccFollowNode1" presStyleIdx="3" presStyleCnt="7">
        <dgm:presLayoutVars>
          <dgm:bulletEnabled val="1"/>
        </dgm:presLayoutVars>
      </dgm:prSet>
      <dgm:spPr/>
    </dgm:pt>
    <dgm:pt modelId="{0C8A89CB-CCD2-4C5C-8C6E-48D2CEFE723C}" type="pres">
      <dgm:prSet presAssocID="{045F4E8F-78D3-49CF-B305-D082F3D9DA1F}" presName="childTextArrow" presStyleLbl="fgAccFollowNode1" presStyleIdx="4" presStyleCnt="7">
        <dgm:presLayoutVars>
          <dgm:bulletEnabled val="1"/>
        </dgm:presLayoutVars>
      </dgm:prSet>
      <dgm:spPr/>
    </dgm:pt>
    <dgm:pt modelId="{1759F2E6-EF32-45E8-9CF4-25A2C645F915}" type="pres">
      <dgm:prSet presAssocID="{95CDF832-B5AF-49FC-8DD4-A03CF029BE8D}" presName="sp" presStyleCnt="0"/>
      <dgm:spPr/>
    </dgm:pt>
    <dgm:pt modelId="{4757F744-9095-4716-8349-BAB9557577CA}" type="pres">
      <dgm:prSet presAssocID="{656E4CD5-C4C5-4D79-964F-28D8176AE8D1}" presName="arrowAndChildren" presStyleCnt="0"/>
      <dgm:spPr/>
    </dgm:pt>
    <dgm:pt modelId="{B2A1CB85-A5BD-4538-9DD3-CAE08383E540}" type="pres">
      <dgm:prSet presAssocID="{656E4CD5-C4C5-4D79-964F-28D8176AE8D1}" presName="parentTextArrow" presStyleLbl="node1" presStyleIdx="2" presStyleCnt="4"/>
      <dgm:spPr/>
    </dgm:pt>
    <dgm:pt modelId="{97CF09C1-A944-47F1-A3DE-B9B0B62340F9}" type="pres">
      <dgm:prSet presAssocID="{656E4CD5-C4C5-4D79-964F-28D8176AE8D1}" presName="arrow" presStyleLbl="node1" presStyleIdx="3" presStyleCnt="4"/>
      <dgm:spPr/>
    </dgm:pt>
    <dgm:pt modelId="{2B3819F8-F6DB-413A-8C9A-3C5860899638}" type="pres">
      <dgm:prSet presAssocID="{656E4CD5-C4C5-4D79-964F-28D8176AE8D1}" presName="descendantArrow" presStyleCnt="0"/>
      <dgm:spPr/>
    </dgm:pt>
    <dgm:pt modelId="{22D98458-FD7A-4E6E-A189-A164DE880B9F}" type="pres">
      <dgm:prSet presAssocID="{81778B25-2115-44F1-8AE3-8C1AD2E28A21}" presName="childTextArrow" presStyleLbl="fgAccFollowNode1" presStyleIdx="5" presStyleCnt="7">
        <dgm:presLayoutVars>
          <dgm:bulletEnabled val="1"/>
        </dgm:presLayoutVars>
      </dgm:prSet>
      <dgm:spPr/>
    </dgm:pt>
    <dgm:pt modelId="{40230734-DB28-4DFD-A676-8055B0B7F9EF}" type="pres">
      <dgm:prSet presAssocID="{82F33173-9872-4CAA-A38D-6E9925857671}" presName="childTextArrow" presStyleLbl="fgAccFollowNode1" presStyleIdx="6" presStyleCnt="7">
        <dgm:presLayoutVars>
          <dgm:bulletEnabled val="1"/>
        </dgm:presLayoutVars>
      </dgm:prSet>
      <dgm:spPr/>
    </dgm:pt>
  </dgm:ptLst>
  <dgm:cxnLst>
    <dgm:cxn modelId="{76C178C8-5303-4B44-B617-F58A836195AB}" srcId="{850924CA-7EAA-432A-A86A-6E25B831B4D5}" destId="{895060CA-33ED-4F41-ABA4-FEDBB0472E1E}" srcOrd="3" destOrd="0" parTransId="{A6B4DA27-8EAB-43D6-95C0-CF43E4FF78D6}" sibTransId="{CC73658B-6259-4D5D-B21A-3F4BCC122EB7}"/>
    <dgm:cxn modelId="{6BED61D2-6549-433F-802E-A5F470161301}" type="presOf" srcId="{895060CA-33ED-4F41-ABA4-FEDBB0472E1E}" destId="{C6FEE930-D81C-45F3-8090-916DFA5122F9}" srcOrd="1" destOrd="0" presId="urn:microsoft.com/office/officeart/2005/8/layout/process4"/>
    <dgm:cxn modelId="{787F158F-F6A9-4E3E-AA45-4228AADDC802}" type="presOf" srcId="{6A265D9F-9261-450C-BDAB-EEFE05938F43}" destId="{9BA9E8DC-1353-463E-ADA2-EEFAAB13AF3F}" srcOrd="0" destOrd="0" presId="urn:microsoft.com/office/officeart/2005/8/layout/process4"/>
    <dgm:cxn modelId="{E04D6BDC-AFC5-40AA-8FE8-DF8FA4614C00}" type="presOf" srcId="{656E4CD5-C4C5-4D79-964F-28D8176AE8D1}" destId="{B2A1CB85-A5BD-4538-9DD3-CAE08383E540}" srcOrd="0" destOrd="0" presId="urn:microsoft.com/office/officeart/2005/8/layout/process4"/>
    <dgm:cxn modelId="{0435CE86-E921-410C-8CCF-EA00C48DC49A}" type="presOf" srcId="{045F4E8F-78D3-49CF-B305-D082F3D9DA1F}" destId="{0C8A89CB-CCD2-4C5C-8C6E-48D2CEFE723C}" srcOrd="0" destOrd="0" presId="urn:microsoft.com/office/officeart/2005/8/layout/process4"/>
    <dgm:cxn modelId="{53BFFACD-1164-41A1-AE45-95F990327CE3}" type="presOf" srcId="{656E4CD5-C4C5-4D79-964F-28D8176AE8D1}" destId="{97CF09C1-A944-47F1-A3DE-B9B0B62340F9}" srcOrd="1" destOrd="0" presId="urn:microsoft.com/office/officeart/2005/8/layout/process4"/>
    <dgm:cxn modelId="{B05CC864-97E2-4880-AC3E-D2CD18CFEF27}" type="presOf" srcId="{895060CA-33ED-4F41-ABA4-FEDBB0472E1E}" destId="{C0F092D8-3C96-4DDD-BC85-394570BBEF3D}" srcOrd="0" destOrd="0" presId="urn:microsoft.com/office/officeart/2005/8/layout/process4"/>
    <dgm:cxn modelId="{1384E3BB-610C-42F2-BC03-A116BB8DA6F3}" srcId="{6A265D9F-9261-450C-BDAB-EEFE05938F43}" destId="{045F4E8F-78D3-49CF-B305-D082F3D9DA1F}" srcOrd="1" destOrd="0" parTransId="{00FFF9C1-F470-4A7D-ADB9-AA3ED1815E9F}" sibTransId="{2B73A122-1F5A-43C0-AD5E-0DE45C16FEAB}"/>
    <dgm:cxn modelId="{FA5E2838-038C-4537-A986-303ED1FA9CC1}" type="presOf" srcId="{82F33173-9872-4CAA-A38D-6E9925857671}" destId="{40230734-DB28-4DFD-A676-8055B0B7F9EF}" srcOrd="0" destOrd="0" presId="urn:microsoft.com/office/officeart/2005/8/layout/process4"/>
    <dgm:cxn modelId="{02B2B63E-BA42-470C-AA22-96838FE575B1}" type="presOf" srcId="{ED8C5C4A-35E5-40B0-AA66-8D798FDC794E}" destId="{3050A323-A5C3-4C50-BF01-B5F1DEF878F8}" srcOrd="0" destOrd="0" presId="urn:microsoft.com/office/officeart/2005/8/layout/process4"/>
    <dgm:cxn modelId="{03374CF5-D84F-4824-AA9A-26DD7A13451B}" type="presOf" srcId="{A632F957-1485-4E54-9D5E-94A02A7884B3}" destId="{E13980B8-4165-478C-9765-3CDCD84EEABE}" srcOrd="1" destOrd="0" presId="urn:microsoft.com/office/officeart/2005/8/layout/process4"/>
    <dgm:cxn modelId="{E51CFE0C-196F-41DA-8E26-E605C2535E39}" srcId="{656E4CD5-C4C5-4D79-964F-28D8176AE8D1}" destId="{82F33173-9872-4CAA-A38D-6E9925857671}" srcOrd="1" destOrd="0" parTransId="{983D9A5E-76E6-4DF0-A7B2-7129C4E3964D}" sibTransId="{A67EAAE5-2344-43F2-ACF8-CE26CEC0FFE2}"/>
    <dgm:cxn modelId="{4F52FA84-5BF1-458B-BC24-8A00B3910E04}" srcId="{895060CA-33ED-4F41-ABA4-FEDBB0472E1E}" destId="{ED8C5C4A-35E5-40B0-AA66-8D798FDC794E}" srcOrd="0" destOrd="0" parTransId="{3F66A33F-CE76-4730-A717-8FF153835D20}" sibTransId="{7E4B6C0A-C121-4A13-BCFA-04D2B1FF3643}"/>
    <dgm:cxn modelId="{1AB9FC30-A620-48C3-B061-B26E7692816F}" srcId="{850924CA-7EAA-432A-A86A-6E25B831B4D5}" destId="{656E4CD5-C4C5-4D79-964F-28D8176AE8D1}" srcOrd="0" destOrd="0" parTransId="{209607C9-40C4-461A-A369-06FA8CB619BA}" sibTransId="{95CDF832-B5AF-49FC-8DD4-A03CF029BE8D}"/>
    <dgm:cxn modelId="{418374AF-7065-4297-81E5-EDE94664B8B7}" type="presOf" srcId="{E7159974-7957-49B9-B18F-5DAE046B641F}" destId="{F9E2CFCC-37F0-4673-84F6-5AD771213C6D}" srcOrd="0" destOrd="0" presId="urn:microsoft.com/office/officeart/2005/8/layout/process4"/>
    <dgm:cxn modelId="{431DE65A-1BE3-4377-A19F-8A9E6F3D59D8}" srcId="{A632F957-1485-4E54-9D5E-94A02A7884B3}" destId="{AC0C09AA-A934-4B17-AF75-B35053D788A2}" srcOrd="1" destOrd="0" parTransId="{BA338825-BA9E-4FDE-91A5-BF1EA83A944A}" sibTransId="{C2F1879C-866B-4EB5-B407-C5282819190F}"/>
    <dgm:cxn modelId="{39E21B4D-9636-4D90-A1C6-A882EEC5BE48}" type="presOf" srcId="{6A265D9F-9261-450C-BDAB-EEFE05938F43}" destId="{8847C5EB-AA39-4516-A42E-5379B9630052}" srcOrd="1" destOrd="0" presId="urn:microsoft.com/office/officeart/2005/8/layout/process4"/>
    <dgm:cxn modelId="{CA1637A4-0D96-43A9-B224-729C1D3E92C7}" srcId="{6A265D9F-9261-450C-BDAB-EEFE05938F43}" destId="{E7159974-7957-49B9-B18F-5DAE046B641F}" srcOrd="0" destOrd="0" parTransId="{6887AE6E-20A5-4D4F-BD41-FDC5B68C6B84}" sibTransId="{3A291876-CA97-4151-9A80-6891DF2E14F0}"/>
    <dgm:cxn modelId="{C320EE39-7423-4266-9937-469CC1D565B9}" srcId="{850924CA-7EAA-432A-A86A-6E25B831B4D5}" destId="{6A265D9F-9261-450C-BDAB-EEFE05938F43}" srcOrd="1" destOrd="0" parTransId="{7E9F9289-D0DD-48FD-AC70-B294CD8B0113}" sibTransId="{77A1163B-D9C1-4775-9126-5EE74E666711}"/>
    <dgm:cxn modelId="{28DD099C-6068-4BC1-88C8-2FF9659745E6}" type="presOf" srcId="{E8702A06-3D64-4612-8F22-69848A75FD5A}" destId="{6D16B2B1-5671-46C0-98AA-5BA11087BED8}" srcOrd="0" destOrd="0" presId="urn:microsoft.com/office/officeart/2005/8/layout/process4"/>
    <dgm:cxn modelId="{EB70AAD5-D042-4B54-8AF7-C9BDA2355314}" srcId="{656E4CD5-C4C5-4D79-964F-28D8176AE8D1}" destId="{81778B25-2115-44F1-8AE3-8C1AD2E28A21}" srcOrd="0" destOrd="0" parTransId="{27F00228-496D-4AD6-BA99-9EA61326874B}" sibTransId="{AD72AD8D-5D41-46A2-BF0C-04483132170B}"/>
    <dgm:cxn modelId="{917160EB-51E2-44F9-8C89-5F718A2F874C}" type="presOf" srcId="{81778B25-2115-44F1-8AE3-8C1AD2E28A21}" destId="{22D98458-FD7A-4E6E-A189-A164DE880B9F}" srcOrd="0" destOrd="0" presId="urn:microsoft.com/office/officeart/2005/8/layout/process4"/>
    <dgm:cxn modelId="{B96DC7F5-A163-4218-9D32-3CDC7A2525DD}" srcId="{A632F957-1485-4E54-9D5E-94A02A7884B3}" destId="{E8702A06-3D64-4612-8F22-69848A75FD5A}" srcOrd="0" destOrd="0" parTransId="{5EF4466D-2D76-4602-BD4B-223F0140F112}" sibTransId="{4FD56D72-C382-4EBB-B08E-ED0F63F49C76}"/>
    <dgm:cxn modelId="{647AA9B3-2ADC-4BFD-845B-F1DEDD3CF22F}" type="presOf" srcId="{AC0C09AA-A934-4B17-AF75-B35053D788A2}" destId="{D004676E-095F-4442-AE24-9FBB3C4CB6AE}" srcOrd="0" destOrd="0" presId="urn:microsoft.com/office/officeart/2005/8/layout/process4"/>
    <dgm:cxn modelId="{61DE1719-D592-467F-8D29-0B9ED7F6CA61}" type="presOf" srcId="{850924CA-7EAA-432A-A86A-6E25B831B4D5}" destId="{E763CFB1-4036-4A48-A57A-62E17450C7F0}" srcOrd="0" destOrd="0" presId="urn:microsoft.com/office/officeart/2005/8/layout/process4"/>
    <dgm:cxn modelId="{1551F7C3-E02F-4CA8-BD41-0B8632BA9DF0}" type="presOf" srcId="{A632F957-1485-4E54-9D5E-94A02A7884B3}" destId="{E3727DE0-2F76-40C2-A9E2-6F1BF023FCFE}" srcOrd="0" destOrd="0" presId="urn:microsoft.com/office/officeart/2005/8/layout/process4"/>
    <dgm:cxn modelId="{21E2F9BC-A548-4EAF-9CED-1A83DB5B9349}" srcId="{850924CA-7EAA-432A-A86A-6E25B831B4D5}" destId="{A632F957-1485-4E54-9D5E-94A02A7884B3}" srcOrd="2" destOrd="0" parTransId="{7874B230-EAEB-4B82-A123-A58E91125E97}" sibTransId="{806E99B3-B5B4-4EAD-BBB9-5E5B0CFD8017}"/>
    <dgm:cxn modelId="{62DDD782-8096-42BE-A88F-975797515099}" type="presParOf" srcId="{E763CFB1-4036-4A48-A57A-62E17450C7F0}" destId="{8450E9B2-5ED5-4372-A262-04F4918AF8AC}" srcOrd="0" destOrd="0" presId="urn:microsoft.com/office/officeart/2005/8/layout/process4"/>
    <dgm:cxn modelId="{C9BC0D57-D2F7-4794-B910-AE69830D70A1}" type="presParOf" srcId="{8450E9B2-5ED5-4372-A262-04F4918AF8AC}" destId="{C0F092D8-3C96-4DDD-BC85-394570BBEF3D}" srcOrd="0" destOrd="0" presId="urn:microsoft.com/office/officeart/2005/8/layout/process4"/>
    <dgm:cxn modelId="{4EF8DD19-6FD1-4B24-9879-80F048C417DF}" type="presParOf" srcId="{8450E9B2-5ED5-4372-A262-04F4918AF8AC}" destId="{C6FEE930-D81C-45F3-8090-916DFA5122F9}" srcOrd="1" destOrd="0" presId="urn:microsoft.com/office/officeart/2005/8/layout/process4"/>
    <dgm:cxn modelId="{D1B948CA-E43B-4C53-8B1D-7297B508A657}" type="presParOf" srcId="{8450E9B2-5ED5-4372-A262-04F4918AF8AC}" destId="{6715A292-0F9A-4E9A-A847-6E685C35B01F}" srcOrd="2" destOrd="0" presId="urn:microsoft.com/office/officeart/2005/8/layout/process4"/>
    <dgm:cxn modelId="{4059979A-C6C7-4B0E-A126-A4E8018A6FAC}" type="presParOf" srcId="{6715A292-0F9A-4E9A-A847-6E685C35B01F}" destId="{3050A323-A5C3-4C50-BF01-B5F1DEF878F8}" srcOrd="0" destOrd="0" presId="urn:microsoft.com/office/officeart/2005/8/layout/process4"/>
    <dgm:cxn modelId="{61A0772B-9233-4194-B4AC-F46CEE7E0B4C}" type="presParOf" srcId="{E763CFB1-4036-4A48-A57A-62E17450C7F0}" destId="{FFC111CE-C0D3-41C7-9083-F95EE93D739C}" srcOrd="1" destOrd="0" presId="urn:microsoft.com/office/officeart/2005/8/layout/process4"/>
    <dgm:cxn modelId="{5E722969-EB94-4444-AF58-E518ED54BD8C}" type="presParOf" srcId="{E763CFB1-4036-4A48-A57A-62E17450C7F0}" destId="{18D677A1-F09C-4B22-ABA6-A456DF7924A9}" srcOrd="2" destOrd="0" presId="urn:microsoft.com/office/officeart/2005/8/layout/process4"/>
    <dgm:cxn modelId="{CF0190E7-7AAA-47EF-8C48-3968B345E2C6}" type="presParOf" srcId="{18D677A1-F09C-4B22-ABA6-A456DF7924A9}" destId="{E3727DE0-2F76-40C2-A9E2-6F1BF023FCFE}" srcOrd="0" destOrd="0" presId="urn:microsoft.com/office/officeart/2005/8/layout/process4"/>
    <dgm:cxn modelId="{6C0FB313-B7E2-46CA-B9A7-08369DB67DAA}" type="presParOf" srcId="{18D677A1-F09C-4B22-ABA6-A456DF7924A9}" destId="{E13980B8-4165-478C-9765-3CDCD84EEABE}" srcOrd="1" destOrd="0" presId="urn:microsoft.com/office/officeart/2005/8/layout/process4"/>
    <dgm:cxn modelId="{3A8EE621-CB93-48D5-B182-4F92AB1DFD90}" type="presParOf" srcId="{18D677A1-F09C-4B22-ABA6-A456DF7924A9}" destId="{CE383B94-5E40-4B80-ADDE-575D14688E56}" srcOrd="2" destOrd="0" presId="urn:microsoft.com/office/officeart/2005/8/layout/process4"/>
    <dgm:cxn modelId="{D405F616-FAC3-4399-A618-724A1219F1B5}" type="presParOf" srcId="{CE383B94-5E40-4B80-ADDE-575D14688E56}" destId="{6D16B2B1-5671-46C0-98AA-5BA11087BED8}" srcOrd="0" destOrd="0" presId="urn:microsoft.com/office/officeart/2005/8/layout/process4"/>
    <dgm:cxn modelId="{4B432DE2-58DD-44DB-B3CF-9BB76ADD36FB}" type="presParOf" srcId="{CE383B94-5E40-4B80-ADDE-575D14688E56}" destId="{D004676E-095F-4442-AE24-9FBB3C4CB6AE}" srcOrd="1" destOrd="0" presId="urn:microsoft.com/office/officeart/2005/8/layout/process4"/>
    <dgm:cxn modelId="{96DB2D0C-74C5-4DE6-A544-79A0D81A5AF4}" type="presParOf" srcId="{E763CFB1-4036-4A48-A57A-62E17450C7F0}" destId="{50415F9E-B86C-4847-B22F-29CF79530095}" srcOrd="3" destOrd="0" presId="urn:microsoft.com/office/officeart/2005/8/layout/process4"/>
    <dgm:cxn modelId="{71FAFF25-40A9-4800-AC47-1E6C4EE322C3}" type="presParOf" srcId="{E763CFB1-4036-4A48-A57A-62E17450C7F0}" destId="{3B8E123A-298E-4CC2-ACF9-1CA2E402989B}" srcOrd="4" destOrd="0" presId="urn:microsoft.com/office/officeart/2005/8/layout/process4"/>
    <dgm:cxn modelId="{0AF3A4CE-2AF2-4930-8A15-56125F68EB29}" type="presParOf" srcId="{3B8E123A-298E-4CC2-ACF9-1CA2E402989B}" destId="{9BA9E8DC-1353-463E-ADA2-EEFAAB13AF3F}" srcOrd="0" destOrd="0" presId="urn:microsoft.com/office/officeart/2005/8/layout/process4"/>
    <dgm:cxn modelId="{E3378521-8C92-4A73-8F25-DA7653276A76}" type="presParOf" srcId="{3B8E123A-298E-4CC2-ACF9-1CA2E402989B}" destId="{8847C5EB-AA39-4516-A42E-5379B9630052}" srcOrd="1" destOrd="0" presId="urn:microsoft.com/office/officeart/2005/8/layout/process4"/>
    <dgm:cxn modelId="{35AE6ABE-639B-4615-8804-9467528FD0B0}" type="presParOf" srcId="{3B8E123A-298E-4CC2-ACF9-1CA2E402989B}" destId="{3E574383-6B42-492B-9665-53FB2099A7FC}" srcOrd="2" destOrd="0" presId="urn:microsoft.com/office/officeart/2005/8/layout/process4"/>
    <dgm:cxn modelId="{80AD755D-5827-4F48-8323-6ADFDDD99298}" type="presParOf" srcId="{3E574383-6B42-492B-9665-53FB2099A7FC}" destId="{F9E2CFCC-37F0-4673-84F6-5AD771213C6D}" srcOrd="0" destOrd="0" presId="urn:microsoft.com/office/officeart/2005/8/layout/process4"/>
    <dgm:cxn modelId="{47B7A275-1B02-4C90-AEEF-CA220DED60C5}" type="presParOf" srcId="{3E574383-6B42-492B-9665-53FB2099A7FC}" destId="{0C8A89CB-CCD2-4C5C-8C6E-48D2CEFE723C}" srcOrd="1" destOrd="0" presId="urn:microsoft.com/office/officeart/2005/8/layout/process4"/>
    <dgm:cxn modelId="{728E7014-218A-479A-A8D9-7EA34E760BBA}" type="presParOf" srcId="{E763CFB1-4036-4A48-A57A-62E17450C7F0}" destId="{1759F2E6-EF32-45E8-9CF4-25A2C645F915}" srcOrd="5" destOrd="0" presId="urn:microsoft.com/office/officeart/2005/8/layout/process4"/>
    <dgm:cxn modelId="{193CB739-90DD-4169-A654-B71C37B56CAA}" type="presParOf" srcId="{E763CFB1-4036-4A48-A57A-62E17450C7F0}" destId="{4757F744-9095-4716-8349-BAB9557577CA}" srcOrd="6" destOrd="0" presId="urn:microsoft.com/office/officeart/2005/8/layout/process4"/>
    <dgm:cxn modelId="{5E6D263D-EF96-4DD4-B814-C0E0F5C0A08D}" type="presParOf" srcId="{4757F744-9095-4716-8349-BAB9557577CA}" destId="{B2A1CB85-A5BD-4538-9DD3-CAE08383E540}" srcOrd="0" destOrd="0" presId="urn:microsoft.com/office/officeart/2005/8/layout/process4"/>
    <dgm:cxn modelId="{8604762C-3C30-4E16-9778-27F8E18F2AFF}" type="presParOf" srcId="{4757F744-9095-4716-8349-BAB9557577CA}" destId="{97CF09C1-A944-47F1-A3DE-B9B0B62340F9}" srcOrd="1" destOrd="0" presId="urn:microsoft.com/office/officeart/2005/8/layout/process4"/>
    <dgm:cxn modelId="{0F55B6C9-81AC-4DAA-981D-44D6E6DC1C0B}" type="presParOf" srcId="{4757F744-9095-4716-8349-BAB9557577CA}" destId="{2B3819F8-F6DB-413A-8C9A-3C5860899638}" srcOrd="2" destOrd="0" presId="urn:microsoft.com/office/officeart/2005/8/layout/process4"/>
    <dgm:cxn modelId="{2A7DF58F-6B08-45CB-B448-E9011BE94588}" type="presParOf" srcId="{2B3819F8-F6DB-413A-8C9A-3C5860899638}" destId="{22D98458-FD7A-4E6E-A189-A164DE880B9F}" srcOrd="0" destOrd="0" presId="urn:microsoft.com/office/officeart/2005/8/layout/process4"/>
    <dgm:cxn modelId="{304F5CFF-C5C3-416E-82D1-982E8D6D522B}" type="presParOf" srcId="{2B3819F8-F6DB-413A-8C9A-3C5860899638}" destId="{40230734-DB28-4DFD-A676-8055B0B7F9EF}"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FA6D1F-B901-4391-A7EA-F03A00CDD567}">
      <dsp:nvSpPr>
        <dsp:cNvPr id="0" name=""/>
        <dsp:cNvSpPr/>
      </dsp:nvSpPr>
      <dsp:spPr>
        <a:xfrm>
          <a:off x="3608737" y="993933"/>
          <a:ext cx="646202" cy="467134"/>
        </a:xfrm>
        <a:custGeom>
          <a:avLst/>
          <a:gdLst/>
          <a:ahLst/>
          <a:cxnLst/>
          <a:rect l="0" t="0" r="0" b="0"/>
          <a:pathLst>
            <a:path>
              <a:moveTo>
                <a:pt x="0" y="0"/>
              </a:moveTo>
              <a:lnTo>
                <a:pt x="0" y="467134"/>
              </a:lnTo>
              <a:lnTo>
                <a:pt x="646202" y="4671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10C284-9019-49B5-BA48-D721F77A4E13}">
      <dsp:nvSpPr>
        <dsp:cNvPr id="0" name=""/>
        <dsp:cNvSpPr/>
      </dsp:nvSpPr>
      <dsp:spPr>
        <a:xfrm>
          <a:off x="2962535" y="993933"/>
          <a:ext cx="646202" cy="467134"/>
        </a:xfrm>
        <a:custGeom>
          <a:avLst/>
          <a:gdLst/>
          <a:ahLst/>
          <a:cxnLst/>
          <a:rect l="0" t="0" r="0" b="0"/>
          <a:pathLst>
            <a:path>
              <a:moveTo>
                <a:pt x="646202" y="0"/>
              </a:moveTo>
              <a:lnTo>
                <a:pt x="646202" y="467134"/>
              </a:lnTo>
              <a:lnTo>
                <a:pt x="0" y="4671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CF0FFC-771C-4E4D-9B17-8FB17A951C82}">
      <dsp:nvSpPr>
        <dsp:cNvPr id="0" name=""/>
        <dsp:cNvSpPr/>
      </dsp:nvSpPr>
      <dsp:spPr>
        <a:xfrm>
          <a:off x="5862800" y="3205035"/>
          <a:ext cx="572099" cy="467134"/>
        </a:xfrm>
        <a:custGeom>
          <a:avLst/>
          <a:gdLst/>
          <a:ahLst/>
          <a:cxnLst/>
          <a:rect l="0" t="0" r="0" b="0"/>
          <a:pathLst>
            <a:path>
              <a:moveTo>
                <a:pt x="572099" y="0"/>
              </a:moveTo>
              <a:lnTo>
                <a:pt x="572099" y="467134"/>
              </a:lnTo>
              <a:lnTo>
                <a:pt x="0" y="4671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70735C-A921-40DF-932F-44A72DF3CEC0}">
      <dsp:nvSpPr>
        <dsp:cNvPr id="0" name=""/>
        <dsp:cNvSpPr/>
      </dsp:nvSpPr>
      <dsp:spPr>
        <a:xfrm>
          <a:off x="3608737" y="993933"/>
          <a:ext cx="2826162" cy="1432545"/>
        </a:xfrm>
        <a:custGeom>
          <a:avLst/>
          <a:gdLst/>
          <a:ahLst/>
          <a:cxnLst/>
          <a:rect l="0" t="0" r="0" b="0"/>
          <a:pathLst>
            <a:path>
              <a:moveTo>
                <a:pt x="0" y="0"/>
              </a:moveTo>
              <a:lnTo>
                <a:pt x="0" y="1269048"/>
              </a:lnTo>
              <a:lnTo>
                <a:pt x="2826162" y="1269048"/>
              </a:lnTo>
              <a:lnTo>
                <a:pt x="2826162" y="14325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3C4F03-5EDD-44C5-A78A-3CD90001DFA7}">
      <dsp:nvSpPr>
        <dsp:cNvPr id="0" name=""/>
        <dsp:cNvSpPr/>
      </dsp:nvSpPr>
      <dsp:spPr>
        <a:xfrm>
          <a:off x="4550791" y="3205035"/>
          <a:ext cx="716272" cy="467134"/>
        </a:xfrm>
        <a:custGeom>
          <a:avLst/>
          <a:gdLst/>
          <a:ahLst/>
          <a:cxnLst/>
          <a:rect l="0" t="0" r="0" b="0"/>
          <a:pathLst>
            <a:path>
              <a:moveTo>
                <a:pt x="0" y="0"/>
              </a:moveTo>
              <a:lnTo>
                <a:pt x="0" y="467134"/>
              </a:lnTo>
              <a:lnTo>
                <a:pt x="716272" y="4671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693D76-ED29-4611-9C9A-04197AB1A168}">
      <dsp:nvSpPr>
        <dsp:cNvPr id="0" name=""/>
        <dsp:cNvSpPr/>
      </dsp:nvSpPr>
      <dsp:spPr>
        <a:xfrm>
          <a:off x="3608737" y="993933"/>
          <a:ext cx="942054" cy="1432545"/>
        </a:xfrm>
        <a:custGeom>
          <a:avLst/>
          <a:gdLst/>
          <a:ahLst/>
          <a:cxnLst/>
          <a:rect l="0" t="0" r="0" b="0"/>
          <a:pathLst>
            <a:path>
              <a:moveTo>
                <a:pt x="0" y="0"/>
              </a:moveTo>
              <a:lnTo>
                <a:pt x="0" y="1269048"/>
              </a:lnTo>
              <a:lnTo>
                <a:pt x="942054" y="1269048"/>
              </a:lnTo>
              <a:lnTo>
                <a:pt x="942054" y="14325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BB1489-29F6-44AB-AA72-B09A39806FDA}">
      <dsp:nvSpPr>
        <dsp:cNvPr id="0" name=""/>
        <dsp:cNvSpPr/>
      </dsp:nvSpPr>
      <dsp:spPr>
        <a:xfrm>
          <a:off x="2095082" y="3205035"/>
          <a:ext cx="571601" cy="467777"/>
        </a:xfrm>
        <a:custGeom>
          <a:avLst/>
          <a:gdLst/>
          <a:ahLst/>
          <a:cxnLst/>
          <a:rect l="0" t="0" r="0" b="0"/>
          <a:pathLst>
            <a:path>
              <a:moveTo>
                <a:pt x="571601" y="0"/>
              </a:moveTo>
              <a:lnTo>
                <a:pt x="571601" y="467777"/>
              </a:lnTo>
              <a:lnTo>
                <a:pt x="0" y="467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1F5FB0-533F-4F66-BA50-6FF0F7D80474}">
      <dsp:nvSpPr>
        <dsp:cNvPr id="0" name=""/>
        <dsp:cNvSpPr/>
      </dsp:nvSpPr>
      <dsp:spPr>
        <a:xfrm>
          <a:off x="2666683" y="993933"/>
          <a:ext cx="942054" cy="1432545"/>
        </a:xfrm>
        <a:custGeom>
          <a:avLst/>
          <a:gdLst/>
          <a:ahLst/>
          <a:cxnLst/>
          <a:rect l="0" t="0" r="0" b="0"/>
          <a:pathLst>
            <a:path>
              <a:moveTo>
                <a:pt x="942054" y="0"/>
              </a:moveTo>
              <a:lnTo>
                <a:pt x="942054" y="1269048"/>
              </a:lnTo>
              <a:lnTo>
                <a:pt x="0" y="1269048"/>
              </a:lnTo>
              <a:lnTo>
                <a:pt x="0" y="14325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01AB77-EED8-4717-9AAE-0DC4B9491585}">
      <dsp:nvSpPr>
        <dsp:cNvPr id="0" name=""/>
        <dsp:cNvSpPr/>
      </dsp:nvSpPr>
      <dsp:spPr>
        <a:xfrm>
          <a:off x="782575" y="3205035"/>
          <a:ext cx="716272" cy="467134"/>
        </a:xfrm>
        <a:custGeom>
          <a:avLst/>
          <a:gdLst/>
          <a:ahLst/>
          <a:cxnLst/>
          <a:rect l="0" t="0" r="0" b="0"/>
          <a:pathLst>
            <a:path>
              <a:moveTo>
                <a:pt x="0" y="0"/>
              </a:moveTo>
              <a:lnTo>
                <a:pt x="0" y="467134"/>
              </a:lnTo>
              <a:lnTo>
                <a:pt x="716272" y="4671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E09CBE-B0DB-4589-BCA8-06C4872BE906}">
      <dsp:nvSpPr>
        <dsp:cNvPr id="0" name=""/>
        <dsp:cNvSpPr/>
      </dsp:nvSpPr>
      <dsp:spPr>
        <a:xfrm>
          <a:off x="782575" y="993933"/>
          <a:ext cx="2826162" cy="1432545"/>
        </a:xfrm>
        <a:custGeom>
          <a:avLst/>
          <a:gdLst/>
          <a:ahLst/>
          <a:cxnLst/>
          <a:rect l="0" t="0" r="0" b="0"/>
          <a:pathLst>
            <a:path>
              <a:moveTo>
                <a:pt x="2826162" y="0"/>
              </a:moveTo>
              <a:lnTo>
                <a:pt x="2826162" y="1269048"/>
              </a:lnTo>
              <a:lnTo>
                <a:pt x="0" y="1269048"/>
              </a:lnTo>
              <a:lnTo>
                <a:pt x="0" y="14325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8D667-C48E-48BF-BAEF-657012B2B5C9}">
      <dsp:nvSpPr>
        <dsp:cNvPr id="0" name=""/>
        <dsp:cNvSpPr/>
      </dsp:nvSpPr>
      <dsp:spPr>
        <a:xfrm>
          <a:off x="3219459" y="215376"/>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4C7D3C-9CDC-436B-AB9E-BDF7AE6C22C6}">
      <dsp:nvSpPr>
        <dsp:cNvPr id="0" name=""/>
        <dsp:cNvSpPr/>
      </dsp:nvSpPr>
      <dsp:spPr>
        <a:xfrm>
          <a:off x="3219459" y="215376"/>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B809AC-16A7-45EF-942F-8ED9BCCE5D0F}">
      <dsp:nvSpPr>
        <dsp:cNvPr id="0" name=""/>
        <dsp:cNvSpPr/>
      </dsp:nvSpPr>
      <dsp:spPr>
        <a:xfrm>
          <a:off x="2830180" y="355516"/>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Obtain T &amp; R Data</a:t>
          </a:r>
        </a:p>
      </dsp:txBody>
      <dsp:txXfrm>
        <a:off x="2830180" y="355516"/>
        <a:ext cx="1557114" cy="498276"/>
      </dsp:txXfrm>
    </dsp:sp>
    <dsp:sp modelId="{2D9C46AA-BA81-4B3D-A10C-98B2B9105AD2}">
      <dsp:nvSpPr>
        <dsp:cNvPr id="0" name=""/>
        <dsp:cNvSpPr/>
      </dsp:nvSpPr>
      <dsp:spPr>
        <a:xfrm>
          <a:off x="393296" y="2426478"/>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7F83CE-E2DA-41CB-AE83-1B8329AAA83B}">
      <dsp:nvSpPr>
        <dsp:cNvPr id="0" name=""/>
        <dsp:cNvSpPr/>
      </dsp:nvSpPr>
      <dsp:spPr>
        <a:xfrm>
          <a:off x="393296" y="2426478"/>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9BEA5C-1905-427E-8FCF-3C6DDC9E9480}">
      <dsp:nvSpPr>
        <dsp:cNvPr id="0" name=""/>
        <dsp:cNvSpPr/>
      </dsp:nvSpPr>
      <dsp:spPr>
        <a:xfrm>
          <a:off x="4018" y="2566618"/>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Ocean Optics: Single Detector</a:t>
          </a:r>
        </a:p>
      </dsp:txBody>
      <dsp:txXfrm>
        <a:off x="4018" y="2566618"/>
        <a:ext cx="1557114" cy="498276"/>
      </dsp:txXfrm>
    </dsp:sp>
    <dsp:sp modelId="{0665B69F-4A02-426B-8933-D90E855019E2}">
      <dsp:nvSpPr>
        <dsp:cNvPr id="0" name=""/>
        <dsp:cNvSpPr/>
      </dsp:nvSpPr>
      <dsp:spPr>
        <a:xfrm>
          <a:off x="1405421" y="3532029"/>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CFA88B-E420-4F27-8269-63A5C5B4F0D7}">
      <dsp:nvSpPr>
        <dsp:cNvPr id="0" name=""/>
        <dsp:cNvSpPr/>
      </dsp:nvSpPr>
      <dsp:spPr>
        <a:xfrm>
          <a:off x="1405421" y="3532029"/>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6661BE-DB74-4ADA-8730-C10B535C7D99}">
      <dsp:nvSpPr>
        <dsp:cNvPr id="0" name=""/>
        <dsp:cNvSpPr/>
      </dsp:nvSpPr>
      <dsp:spPr>
        <a:xfrm>
          <a:off x="1016142" y="3672169"/>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1016142" y="3672169"/>
        <a:ext cx="1557114" cy="498276"/>
      </dsp:txXfrm>
    </dsp:sp>
    <dsp:sp modelId="{06803E64-E7B2-4C2C-9246-C92269616A65}">
      <dsp:nvSpPr>
        <dsp:cNvPr id="0" name=""/>
        <dsp:cNvSpPr/>
      </dsp:nvSpPr>
      <dsp:spPr>
        <a:xfrm>
          <a:off x="2277405" y="2426478"/>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4BC984-9CFE-4C86-8804-E3603E132C83}">
      <dsp:nvSpPr>
        <dsp:cNvPr id="0" name=""/>
        <dsp:cNvSpPr/>
      </dsp:nvSpPr>
      <dsp:spPr>
        <a:xfrm>
          <a:off x="2277405" y="2426478"/>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C13FBB-B679-447A-8A92-374A348F721F}">
      <dsp:nvSpPr>
        <dsp:cNvPr id="0" name=""/>
        <dsp:cNvSpPr/>
      </dsp:nvSpPr>
      <dsp:spPr>
        <a:xfrm>
          <a:off x="1888126" y="2566618"/>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Grating Spectrometer: Single Detector</a:t>
          </a:r>
        </a:p>
      </dsp:txBody>
      <dsp:txXfrm>
        <a:off x="1888126" y="2566618"/>
        <a:ext cx="1557114" cy="498276"/>
      </dsp:txXfrm>
    </dsp:sp>
    <dsp:sp modelId="{239FA1A6-603E-49FD-BDF2-691DA4FBB85B}">
      <dsp:nvSpPr>
        <dsp:cNvPr id="0" name=""/>
        <dsp:cNvSpPr/>
      </dsp:nvSpPr>
      <dsp:spPr>
        <a:xfrm>
          <a:off x="1409952" y="3532672"/>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72813D-6C22-421E-90F4-DEBECEBBD15D}">
      <dsp:nvSpPr>
        <dsp:cNvPr id="0" name=""/>
        <dsp:cNvSpPr/>
      </dsp:nvSpPr>
      <dsp:spPr>
        <a:xfrm>
          <a:off x="1409952" y="3532672"/>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5C3DEF-99EA-4686-850B-163C6DD4FEB8}">
      <dsp:nvSpPr>
        <dsp:cNvPr id="0" name=""/>
        <dsp:cNvSpPr/>
      </dsp:nvSpPr>
      <dsp:spPr>
        <a:xfrm>
          <a:off x="1020673" y="3672812"/>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Use Single Range Processing Flow</a:t>
          </a:r>
        </a:p>
      </dsp:txBody>
      <dsp:txXfrm>
        <a:off x="1020673" y="3672812"/>
        <a:ext cx="1557114" cy="498276"/>
      </dsp:txXfrm>
    </dsp:sp>
    <dsp:sp modelId="{C38BF838-A2E9-46DC-A5C2-62CC4033A915}">
      <dsp:nvSpPr>
        <dsp:cNvPr id="0" name=""/>
        <dsp:cNvSpPr/>
      </dsp:nvSpPr>
      <dsp:spPr>
        <a:xfrm>
          <a:off x="4161513" y="2426478"/>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455D88-8F78-44D1-BE6E-F8F698377F44}">
      <dsp:nvSpPr>
        <dsp:cNvPr id="0" name=""/>
        <dsp:cNvSpPr/>
      </dsp:nvSpPr>
      <dsp:spPr>
        <a:xfrm>
          <a:off x="4161513" y="2426478"/>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6DC2AC-58DA-4296-9E70-79BCBDBE9573}">
      <dsp:nvSpPr>
        <dsp:cNvPr id="0" name=""/>
        <dsp:cNvSpPr/>
      </dsp:nvSpPr>
      <dsp:spPr>
        <a:xfrm>
          <a:off x="3772234" y="2566618"/>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Ocean Optics: Both Detectors</a:t>
          </a:r>
        </a:p>
      </dsp:txBody>
      <dsp:txXfrm>
        <a:off x="3772234" y="2566618"/>
        <a:ext cx="1557114" cy="498276"/>
      </dsp:txXfrm>
    </dsp:sp>
    <dsp:sp modelId="{7BA505AD-61E6-46A4-8FCC-66C12597F2C6}">
      <dsp:nvSpPr>
        <dsp:cNvPr id="0" name=""/>
        <dsp:cNvSpPr/>
      </dsp:nvSpPr>
      <dsp:spPr>
        <a:xfrm>
          <a:off x="5173637" y="3532029"/>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8448DB-59D1-49ED-ABF2-3F9267AEC22C}">
      <dsp:nvSpPr>
        <dsp:cNvPr id="0" name=""/>
        <dsp:cNvSpPr/>
      </dsp:nvSpPr>
      <dsp:spPr>
        <a:xfrm>
          <a:off x="5173637" y="3532029"/>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CDDA6E-7C63-46C3-BB6A-5F862AD459FA}">
      <dsp:nvSpPr>
        <dsp:cNvPr id="0" name=""/>
        <dsp:cNvSpPr/>
      </dsp:nvSpPr>
      <dsp:spPr>
        <a:xfrm>
          <a:off x="4784359" y="3672169"/>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4784359" y="3672169"/>
        <a:ext cx="1557114" cy="498276"/>
      </dsp:txXfrm>
    </dsp:sp>
    <dsp:sp modelId="{3177268E-E586-41F3-B4AA-5CACDCDCA8BA}">
      <dsp:nvSpPr>
        <dsp:cNvPr id="0" name=""/>
        <dsp:cNvSpPr/>
      </dsp:nvSpPr>
      <dsp:spPr>
        <a:xfrm>
          <a:off x="6045621" y="2426478"/>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170694-7122-47A4-8823-4EA39A5FAE47}">
      <dsp:nvSpPr>
        <dsp:cNvPr id="0" name=""/>
        <dsp:cNvSpPr/>
      </dsp:nvSpPr>
      <dsp:spPr>
        <a:xfrm>
          <a:off x="6045621" y="2426478"/>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AA4AF1-387B-4897-BA06-205B9FD02F94}">
      <dsp:nvSpPr>
        <dsp:cNvPr id="0" name=""/>
        <dsp:cNvSpPr/>
      </dsp:nvSpPr>
      <dsp:spPr>
        <a:xfrm>
          <a:off x="5656343" y="2566618"/>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Grating Spectrometer: Both Detectors</a:t>
          </a:r>
        </a:p>
      </dsp:txBody>
      <dsp:txXfrm>
        <a:off x="5656343" y="2566618"/>
        <a:ext cx="1557114" cy="498276"/>
      </dsp:txXfrm>
    </dsp:sp>
    <dsp:sp modelId="{FF282C10-AF68-49BE-AD4E-771E15E9A7D3}">
      <dsp:nvSpPr>
        <dsp:cNvPr id="0" name=""/>
        <dsp:cNvSpPr/>
      </dsp:nvSpPr>
      <dsp:spPr>
        <a:xfrm>
          <a:off x="5177670" y="3532029"/>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A948B0-9FE0-4649-B7BB-BF6C0753BCBE}">
      <dsp:nvSpPr>
        <dsp:cNvPr id="0" name=""/>
        <dsp:cNvSpPr/>
      </dsp:nvSpPr>
      <dsp:spPr>
        <a:xfrm>
          <a:off x="5177670" y="3532029"/>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24438C-DE60-49D6-8FB0-FD1C1AA00100}">
      <dsp:nvSpPr>
        <dsp:cNvPr id="0" name=""/>
        <dsp:cNvSpPr/>
      </dsp:nvSpPr>
      <dsp:spPr>
        <a:xfrm>
          <a:off x="4788392" y="3672169"/>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Use Multi-Range Processing Flow</a:t>
          </a:r>
        </a:p>
      </dsp:txBody>
      <dsp:txXfrm>
        <a:off x="4788392" y="3672169"/>
        <a:ext cx="1557114" cy="498276"/>
      </dsp:txXfrm>
    </dsp:sp>
    <dsp:sp modelId="{3B664B6F-D1DB-45D5-B277-14E90C95FE18}">
      <dsp:nvSpPr>
        <dsp:cNvPr id="0" name=""/>
        <dsp:cNvSpPr/>
      </dsp:nvSpPr>
      <dsp:spPr>
        <a:xfrm>
          <a:off x="2277405" y="1320927"/>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0710DA-529F-468C-A227-2DF8EB85068B}">
      <dsp:nvSpPr>
        <dsp:cNvPr id="0" name=""/>
        <dsp:cNvSpPr/>
      </dsp:nvSpPr>
      <dsp:spPr>
        <a:xfrm>
          <a:off x="2277405" y="1320927"/>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C0BAFB-618C-4788-979B-0A080C323545}">
      <dsp:nvSpPr>
        <dsp:cNvPr id="0" name=""/>
        <dsp:cNvSpPr/>
      </dsp:nvSpPr>
      <dsp:spPr>
        <a:xfrm>
          <a:off x="1888126" y="1461067"/>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Which Spectrometer (OO or GS)?</a:t>
          </a:r>
        </a:p>
      </dsp:txBody>
      <dsp:txXfrm>
        <a:off x="1888126" y="1461067"/>
        <a:ext cx="1557114" cy="498276"/>
      </dsp:txXfrm>
    </dsp:sp>
    <dsp:sp modelId="{F167170B-C486-4015-A398-37DE3CFEB1BE}">
      <dsp:nvSpPr>
        <dsp:cNvPr id="0" name=""/>
        <dsp:cNvSpPr/>
      </dsp:nvSpPr>
      <dsp:spPr>
        <a:xfrm>
          <a:off x="4161513" y="1320927"/>
          <a:ext cx="778557" cy="77855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E27CDC-C18E-4CEA-A8D9-3286971CD842}">
      <dsp:nvSpPr>
        <dsp:cNvPr id="0" name=""/>
        <dsp:cNvSpPr/>
      </dsp:nvSpPr>
      <dsp:spPr>
        <a:xfrm>
          <a:off x="4161513" y="1320927"/>
          <a:ext cx="778557" cy="77855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566827-01A9-4D80-96BA-3193D039C12C}">
      <dsp:nvSpPr>
        <dsp:cNvPr id="0" name=""/>
        <dsp:cNvSpPr/>
      </dsp:nvSpPr>
      <dsp:spPr>
        <a:xfrm>
          <a:off x="3772234" y="1461067"/>
          <a:ext cx="1557114" cy="49827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Which Detector (Si or </a:t>
          </a:r>
          <a:r>
            <a:rPr lang="en-US" sz="1300" kern="1200" dirty="0" err="1"/>
            <a:t>InGaAs</a:t>
          </a:r>
          <a:r>
            <a:rPr lang="en-US" sz="1300" kern="1200" dirty="0"/>
            <a:t>)?</a:t>
          </a:r>
        </a:p>
      </dsp:txBody>
      <dsp:txXfrm>
        <a:off x="3772234" y="1461067"/>
        <a:ext cx="1557114" cy="4982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C44398-E931-4A0D-8B3E-19E24A4304B2}">
      <dsp:nvSpPr>
        <dsp:cNvPr id="0" name=""/>
        <dsp:cNvSpPr/>
      </dsp:nvSpPr>
      <dsp:spPr>
        <a:xfrm>
          <a:off x="0" y="3406931"/>
          <a:ext cx="8229600" cy="111823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Copy T, R, and </a:t>
          </a:r>
          <a:r>
            <a:rPr lang="el-GR" sz="1800" kern="1200" dirty="0"/>
            <a:t>λ</a:t>
          </a:r>
          <a:r>
            <a:rPr lang="en-US" sz="1800" kern="1200" dirty="0"/>
            <a:t> data into the </a:t>
          </a:r>
          <a:r>
            <a:rPr lang="en-US" sz="1800" kern="1200" dirty="0" err="1"/>
            <a:t>Calc_index</a:t>
          </a:r>
          <a:r>
            <a:rPr lang="en-US" sz="1800" kern="1200" dirty="0"/>
            <a:t> spreadsheet</a:t>
          </a:r>
        </a:p>
      </dsp:txBody>
      <dsp:txXfrm>
        <a:off x="0" y="3406931"/>
        <a:ext cx="8229600" cy="603844"/>
      </dsp:txXfrm>
    </dsp:sp>
    <dsp:sp modelId="{F96CF08D-DE89-4E94-B0A1-B784A1BF76D1}">
      <dsp:nvSpPr>
        <dsp:cNvPr id="0" name=""/>
        <dsp:cNvSpPr/>
      </dsp:nvSpPr>
      <dsp:spPr>
        <a:xfrm>
          <a:off x="0" y="3988412"/>
          <a:ext cx="8229600" cy="5143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dirty="0"/>
            <a:t>Once at this step all data processing becomes the same.</a:t>
          </a:r>
        </a:p>
      </dsp:txBody>
      <dsp:txXfrm>
        <a:off x="0" y="3988412"/>
        <a:ext cx="8229600" cy="514386"/>
      </dsp:txXfrm>
    </dsp:sp>
    <dsp:sp modelId="{E13980B8-4165-478C-9765-3CDCD84EEABE}">
      <dsp:nvSpPr>
        <dsp:cNvPr id="0" name=""/>
        <dsp:cNvSpPr/>
      </dsp:nvSpPr>
      <dsp:spPr>
        <a:xfrm rot="10800000">
          <a:off x="0" y="1703865"/>
          <a:ext cx="8229600" cy="17198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Ocean Optics or Grating Spectrometer?</a:t>
          </a:r>
        </a:p>
      </dsp:txBody>
      <dsp:txXfrm rot="-10800000">
        <a:off x="0" y="1703865"/>
        <a:ext cx="8229600" cy="603663"/>
      </dsp:txXfrm>
    </dsp:sp>
    <dsp:sp modelId="{6D16B2B1-5671-46C0-98AA-5BA11087BED8}">
      <dsp:nvSpPr>
        <dsp:cNvPr id="0" name=""/>
        <dsp:cNvSpPr/>
      </dsp:nvSpPr>
      <dsp:spPr>
        <a:xfrm>
          <a:off x="0" y="2307529"/>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dirty="0"/>
            <a:t>For Ocean Optics: Take final T, R, and </a:t>
          </a:r>
          <a:r>
            <a:rPr lang="el-GR" sz="1100" kern="1200" dirty="0"/>
            <a:t>λ</a:t>
          </a:r>
          <a:r>
            <a:rPr lang="en-US" sz="1100" kern="1200" dirty="0"/>
            <a:t> data and copy over to </a:t>
          </a:r>
          <a:r>
            <a:rPr lang="en-US" sz="1100" kern="1200" dirty="0" err="1"/>
            <a:t>Make_Int_Step</a:t>
          </a:r>
          <a:r>
            <a:rPr lang="en-US" sz="1100" kern="1200" dirty="0"/>
            <a:t> spreadsheet to either reduce or interpolate data to </a:t>
          </a:r>
          <a:r>
            <a:rPr lang="en-US" sz="1100" kern="1200" dirty="0" err="1"/>
            <a:t>interger</a:t>
          </a:r>
          <a:r>
            <a:rPr lang="en-US" sz="1100" kern="1200" dirty="0"/>
            <a:t> steps in wavelength</a:t>
          </a:r>
        </a:p>
      </dsp:txBody>
      <dsp:txXfrm>
        <a:off x="0" y="2307529"/>
        <a:ext cx="4114799" cy="514231"/>
      </dsp:txXfrm>
    </dsp:sp>
    <dsp:sp modelId="{D004676E-095F-4442-AE24-9FBB3C4CB6AE}">
      <dsp:nvSpPr>
        <dsp:cNvPr id="0" name=""/>
        <dsp:cNvSpPr/>
      </dsp:nvSpPr>
      <dsp:spPr>
        <a:xfrm>
          <a:off x="4114800" y="2307529"/>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dirty="0"/>
            <a:t>For Grating Spectrometer: Proceed to next step</a:t>
          </a:r>
        </a:p>
      </dsp:txBody>
      <dsp:txXfrm>
        <a:off x="4114800" y="2307529"/>
        <a:ext cx="4114799" cy="514231"/>
      </dsp:txXfrm>
    </dsp:sp>
    <dsp:sp modelId="{97CF09C1-A944-47F1-A3DE-B9B0B62340F9}">
      <dsp:nvSpPr>
        <dsp:cNvPr id="0" name=""/>
        <dsp:cNvSpPr/>
      </dsp:nvSpPr>
      <dsp:spPr>
        <a:xfrm rot="10800000">
          <a:off x="0" y="799"/>
          <a:ext cx="8229600" cy="17198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Copy Raw data from spectrometer text file to Single Range Optical Plots Spreadsheet</a:t>
          </a:r>
        </a:p>
      </dsp:txBody>
      <dsp:txXfrm rot="-10800000">
        <a:off x="0" y="799"/>
        <a:ext cx="8229600" cy="603663"/>
      </dsp:txXfrm>
    </dsp:sp>
    <dsp:sp modelId="{22D98458-FD7A-4E6E-A189-A164DE880B9F}">
      <dsp:nvSpPr>
        <dsp:cNvPr id="0" name=""/>
        <dsp:cNvSpPr/>
      </dsp:nvSpPr>
      <dsp:spPr>
        <a:xfrm>
          <a:off x="0" y="604463"/>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dirty="0"/>
            <a:t>Both files (spectrometer file and plot spreadsheet) need to be open for the copy</a:t>
          </a:r>
        </a:p>
      </dsp:txBody>
      <dsp:txXfrm>
        <a:off x="0" y="604463"/>
        <a:ext cx="4114799" cy="514231"/>
      </dsp:txXfrm>
    </dsp:sp>
    <dsp:sp modelId="{40230734-DB28-4DFD-A676-8055B0B7F9EF}">
      <dsp:nvSpPr>
        <dsp:cNvPr id="0" name=""/>
        <dsp:cNvSpPr/>
      </dsp:nvSpPr>
      <dsp:spPr>
        <a:xfrm>
          <a:off x="4114800" y="604463"/>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dirty="0"/>
            <a:t>Quality check data for spurious T and R values and investigate Raw intensity spectra for likely causes.</a:t>
          </a:r>
        </a:p>
      </dsp:txBody>
      <dsp:txXfrm>
        <a:off x="4114800" y="604463"/>
        <a:ext cx="4114799" cy="5142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EE930-D81C-45F3-8090-916DFA5122F9}">
      <dsp:nvSpPr>
        <dsp:cNvPr id="0" name=""/>
        <dsp:cNvSpPr/>
      </dsp:nvSpPr>
      <dsp:spPr>
        <a:xfrm>
          <a:off x="0" y="3712270"/>
          <a:ext cx="8229600" cy="8121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Copy T, R, and </a:t>
          </a:r>
          <a:r>
            <a:rPr lang="el-GR" sz="1500" kern="1200" dirty="0"/>
            <a:t>λ</a:t>
          </a:r>
          <a:r>
            <a:rPr lang="en-US" sz="1500" kern="1200" dirty="0"/>
            <a:t> data into the </a:t>
          </a:r>
          <a:r>
            <a:rPr lang="en-US" sz="1500" kern="1200" dirty="0" err="1"/>
            <a:t>Calc_index</a:t>
          </a:r>
          <a:r>
            <a:rPr lang="en-US" sz="1500" kern="1200" dirty="0"/>
            <a:t> spreadsheet</a:t>
          </a:r>
        </a:p>
      </dsp:txBody>
      <dsp:txXfrm>
        <a:off x="0" y="3712270"/>
        <a:ext cx="8229600" cy="438563"/>
      </dsp:txXfrm>
    </dsp:sp>
    <dsp:sp modelId="{3050A323-A5C3-4C50-BF01-B5F1DEF878F8}">
      <dsp:nvSpPr>
        <dsp:cNvPr id="0" name=""/>
        <dsp:cNvSpPr/>
      </dsp:nvSpPr>
      <dsp:spPr>
        <a:xfrm>
          <a:off x="0" y="4134590"/>
          <a:ext cx="8229600" cy="3735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Once at this step all data processing becomes the same.</a:t>
          </a:r>
        </a:p>
      </dsp:txBody>
      <dsp:txXfrm>
        <a:off x="0" y="4134590"/>
        <a:ext cx="8229600" cy="373590"/>
      </dsp:txXfrm>
    </dsp:sp>
    <dsp:sp modelId="{E13980B8-4165-478C-9765-3CDCD84EEABE}">
      <dsp:nvSpPr>
        <dsp:cNvPr id="0" name=""/>
        <dsp:cNvSpPr/>
      </dsp:nvSpPr>
      <dsp:spPr>
        <a:xfrm rot="10800000">
          <a:off x="0" y="2475359"/>
          <a:ext cx="8229600" cy="1249092"/>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Ocean Optics or Grating Spectrometer?</a:t>
          </a:r>
        </a:p>
      </dsp:txBody>
      <dsp:txXfrm rot="-10800000">
        <a:off x="0" y="2475359"/>
        <a:ext cx="8229600" cy="438431"/>
      </dsp:txXfrm>
    </dsp:sp>
    <dsp:sp modelId="{6D16B2B1-5671-46C0-98AA-5BA11087BED8}">
      <dsp:nvSpPr>
        <dsp:cNvPr id="0" name=""/>
        <dsp:cNvSpPr/>
      </dsp:nvSpPr>
      <dsp:spPr>
        <a:xfrm>
          <a:off x="0" y="2913791"/>
          <a:ext cx="4114799" cy="3734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For Ocean Optics: Take final T, R, and </a:t>
          </a:r>
          <a:r>
            <a:rPr lang="el-GR" sz="700" kern="1200" dirty="0"/>
            <a:t>λ</a:t>
          </a:r>
          <a:r>
            <a:rPr lang="en-US" sz="700" kern="1200" dirty="0"/>
            <a:t> data and copy over to </a:t>
          </a:r>
          <a:r>
            <a:rPr lang="en-US" sz="700" kern="1200" dirty="0" err="1"/>
            <a:t>Make_Int_Step</a:t>
          </a:r>
          <a:r>
            <a:rPr lang="en-US" sz="700" kern="1200" dirty="0"/>
            <a:t> spreadsheet to either reduce or interpolate data to </a:t>
          </a:r>
          <a:r>
            <a:rPr lang="en-US" sz="700" kern="1200" dirty="0" err="1"/>
            <a:t>interger</a:t>
          </a:r>
          <a:r>
            <a:rPr lang="en-US" sz="700" kern="1200" dirty="0"/>
            <a:t> steps in wavelength. Do this for both detectors as they have different resolutions and need to be made to have the same step size for processing in the next step</a:t>
          </a:r>
        </a:p>
      </dsp:txBody>
      <dsp:txXfrm>
        <a:off x="0" y="2913791"/>
        <a:ext cx="4114799" cy="373478"/>
      </dsp:txXfrm>
    </dsp:sp>
    <dsp:sp modelId="{D004676E-095F-4442-AE24-9FBB3C4CB6AE}">
      <dsp:nvSpPr>
        <dsp:cNvPr id="0" name=""/>
        <dsp:cNvSpPr/>
      </dsp:nvSpPr>
      <dsp:spPr>
        <a:xfrm>
          <a:off x="4114800" y="2913791"/>
          <a:ext cx="4114799" cy="3734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For Grating Spectrometer: Proceed to next step</a:t>
          </a:r>
        </a:p>
      </dsp:txBody>
      <dsp:txXfrm>
        <a:off x="4114800" y="2913791"/>
        <a:ext cx="4114799" cy="373478"/>
      </dsp:txXfrm>
    </dsp:sp>
    <dsp:sp modelId="{8847C5EB-AA39-4516-A42E-5379B9630052}">
      <dsp:nvSpPr>
        <dsp:cNvPr id="0" name=""/>
        <dsp:cNvSpPr/>
      </dsp:nvSpPr>
      <dsp:spPr>
        <a:xfrm rot="10800000">
          <a:off x="0" y="1238449"/>
          <a:ext cx="8229600" cy="1249092"/>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Make sure the spectra overlap each other</a:t>
          </a:r>
        </a:p>
      </dsp:txBody>
      <dsp:txXfrm rot="-10800000">
        <a:off x="0" y="1238449"/>
        <a:ext cx="8229600" cy="438431"/>
      </dsp:txXfrm>
    </dsp:sp>
    <dsp:sp modelId="{F9E2CFCC-37F0-4673-84F6-5AD771213C6D}">
      <dsp:nvSpPr>
        <dsp:cNvPr id="0" name=""/>
        <dsp:cNvSpPr/>
      </dsp:nvSpPr>
      <dsp:spPr>
        <a:xfrm>
          <a:off x="0" y="1676880"/>
          <a:ext cx="4114799" cy="3734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Use scaling values on the data collected for one of the detectors (i.e. Si) for both T and R to find the best transition point between detectors.</a:t>
          </a:r>
        </a:p>
      </dsp:txBody>
      <dsp:txXfrm>
        <a:off x="0" y="1676880"/>
        <a:ext cx="4114799" cy="373478"/>
      </dsp:txXfrm>
    </dsp:sp>
    <dsp:sp modelId="{0C8A89CB-CCD2-4C5C-8C6E-48D2CEFE723C}">
      <dsp:nvSpPr>
        <dsp:cNvPr id="0" name=""/>
        <dsp:cNvSpPr/>
      </dsp:nvSpPr>
      <dsp:spPr>
        <a:xfrm>
          <a:off x="4114800" y="1676880"/>
          <a:ext cx="4114799" cy="3734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Keep in mind that if this scaling factor gets to large (&gt;10%) you will have to retake the data and fix any alignment issues.</a:t>
          </a:r>
        </a:p>
      </dsp:txBody>
      <dsp:txXfrm>
        <a:off x="4114800" y="1676880"/>
        <a:ext cx="4114799" cy="373478"/>
      </dsp:txXfrm>
    </dsp:sp>
    <dsp:sp modelId="{97CF09C1-A944-47F1-A3DE-B9B0B62340F9}">
      <dsp:nvSpPr>
        <dsp:cNvPr id="0" name=""/>
        <dsp:cNvSpPr/>
      </dsp:nvSpPr>
      <dsp:spPr>
        <a:xfrm rot="10800000">
          <a:off x="0" y="1538"/>
          <a:ext cx="8229600" cy="1249092"/>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Copy Raw data from spectrometer text file to Multi-Range Optical Plots Spreadsheet</a:t>
          </a:r>
        </a:p>
      </dsp:txBody>
      <dsp:txXfrm rot="-10800000">
        <a:off x="0" y="1538"/>
        <a:ext cx="8229600" cy="438431"/>
      </dsp:txXfrm>
    </dsp:sp>
    <dsp:sp modelId="{22D98458-FD7A-4E6E-A189-A164DE880B9F}">
      <dsp:nvSpPr>
        <dsp:cNvPr id="0" name=""/>
        <dsp:cNvSpPr/>
      </dsp:nvSpPr>
      <dsp:spPr>
        <a:xfrm>
          <a:off x="0" y="439970"/>
          <a:ext cx="4114799" cy="3734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All 3 files (both spectrometer files and the optical plots spreadsheet) need to be open for the copy</a:t>
          </a:r>
        </a:p>
      </dsp:txBody>
      <dsp:txXfrm>
        <a:off x="0" y="439970"/>
        <a:ext cx="4114799" cy="373478"/>
      </dsp:txXfrm>
    </dsp:sp>
    <dsp:sp modelId="{40230734-DB28-4DFD-A676-8055B0B7F9EF}">
      <dsp:nvSpPr>
        <dsp:cNvPr id="0" name=""/>
        <dsp:cNvSpPr/>
      </dsp:nvSpPr>
      <dsp:spPr>
        <a:xfrm>
          <a:off x="4114800" y="439970"/>
          <a:ext cx="4114799" cy="3734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84" tIns="8890" rIns="49784" bIns="8890" numCol="1" spcCol="1270" anchor="ctr" anchorCtr="0">
          <a:noAutofit/>
        </a:bodyPr>
        <a:lstStyle/>
        <a:p>
          <a:pPr marL="0" lvl="0" indent="0" algn="ctr" defTabSz="311150">
            <a:lnSpc>
              <a:spcPct val="90000"/>
            </a:lnSpc>
            <a:spcBef>
              <a:spcPct val="0"/>
            </a:spcBef>
            <a:spcAft>
              <a:spcPct val="35000"/>
            </a:spcAft>
            <a:buNone/>
          </a:pPr>
          <a:r>
            <a:rPr lang="en-US" sz="700" kern="1200" dirty="0"/>
            <a:t>Quality check data for spurious T and R values and investigate Raw intensity spectra for likely causes.</a:t>
          </a:r>
        </a:p>
      </dsp:txBody>
      <dsp:txXfrm>
        <a:off x="4114800" y="439970"/>
        <a:ext cx="4114799" cy="373478"/>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3D98CF-3776-47ED-BBF5-1234BA890496}" type="datetimeFigureOut">
              <a:rPr lang="en-US" smtClean="0"/>
              <a:t>3/28/2017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F7CDE1-5890-4CBA-890F-2E9980D231B7}" type="slidenum">
              <a:rPr lang="en-US" smtClean="0"/>
              <a:t>‹#›</a:t>
            </a:fld>
            <a:endParaRPr lang="en-US" dirty="0"/>
          </a:p>
        </p:txBody>
      </p:sp>
    </p:spTree>
    <p:extLst>
      <p:ext uri="{BB962C8B-B14F-4D97-AF65-F5344CB8AC3E}">
        <p14:creationId xmlns:p14="http://schemas.microsoft.com/office/powerpoint/2010/main" val="1428556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F7CDE1-5890-4CBA-890F-2E9980D231B7}" type="slidenum">
              <a:rPr lang="en-US" smtClean="0"/>
              <a:t>1</a:t>
            </a:fld>
            <a:endParaRPr lang="en-US" dirty="0"/>
          </a:p>
        </p:txBody>
      </p:sp>
    </p:spTree>
    <p:extLst>
      <p:ext uri="{BB962C8B-B14F-4D97-AF65-F5344CB8AC3E}">
        <p14:creationId xmlns:p14="http://schemas.microsoft.com/office/powerpoint/2010/main" val="1941724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F7CDE1-5890-4CBA-890F-2E9980D231B7}" type="slidenum">
              <a:rPr lang="en-US" smtClean="0"/>
              <a:t>5</a:t>
            </a:fld>
            <a:endParaRPr lang="en-US" dirty="0"/>
          </a:p>
        </p:txBody>
      </p:sp>
    </p:spTree>
    <p:extLst>
      <p:ext uri="{BB962C8B-B14F-4D97-AF65-F5344CB8AC3E}">
        <p14:creationId xmlns:p14="http://schemas.microsoft.com/office/powerpoint/2010/main" val="223074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of these files must be open in order to copy the data from one to the other</a:t>
            </a:r>
          </a:p>
          <a:p>
            <a:endParaRPr lang="en-US" dirty="0"/>
          </a:p>
          <a:p>
            <a:r>
              <a:rPr lang="en-US" dirty="0"/>
              <a:t>Current version is</a:t>
            </a:r>
            <a:r>
              <a:rPr lang="en-US" baseline="0" dirty="0"/>
              <a:t> named: Optical_Plots_SingleRange-V05.xlsm</a:t>
            </a:r>
            <a:endParaRPr lang="en-US" dirty="0"/>
          </a:p>
        </p:txBody>
      </p:sp>
      <p:sp>
        <p:nvSpPr>
          <p:cNvPr id="4" name="Slide Number Placeholder 3"/>
          <p:cNvSpPr>
            <a:spLocks noGrp="1"/>
          </p:cNvSpPr>
          <p:nvPr>
            <p:ph type="sldNum" sz="quarter" idx="10"/>
          </p:nvPr>
        </p:nvSpPr>
        <p:spPr/>
        <p:txBody>
          <a:bodyPr/>
          <a:lstStyle/>
          <a:p>
            <a:fld id="{92F7CDE1-5890-4CBA-890F-2E9980D231B7}" type="slidenum">
              <a:rPr lang="en-US" smtClean="0"/>
              <a:t>6</a:t>
            </a:fld>
            <a:endParaRPr lang="en-US" dirty="0"/>
          </a:p>
        </p:txBody>
      </p:sp>
    </p:spTree>
    <p:extLst>
      <p:ext uri="{BB962C8B-B14F-4D97-AF65-F5344CB8AC3E}">
        <p14:creationId xmlns:p14="http://schemas.microsoft.com/office/powerpoint/2010/main" val="2014755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OO_Make_Int_Step_UV-IR-V01 uses an averaging algorithm to average all the extra</a:t>
            </a:r>
            <a:r>
              <a:rPr lang="en-US" baseline="0" dirty="0"/>
              <a:t> points from the HR400 detector that correspond to the same wavelength.  For instance if 250.1 and 250.2 were in the same data set they would be averaged and assigned the new value of 250.</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OO_Make_Int_Step_UV-IR-V01 uses an averaging algorithm to find the mid point</a:t>
            </a:r>
            <a:r>
              <a:rPr lang="en-US" baseline="0" dirty="0"/>
              <a:t> between two point in the NIR256 detector and repeats that until all integer wavelengths are accounted for.  For instance if 800and 805 were the two sequential data points output by the detector then the average 802.5 would be added.  Then 800 and 802.5 would be averaged to give 801 and so on until all the wavelengths are accounted for.</a:t>
            </a:r>
          </a:p>
          <a:p>
            <a:endParaRPr lang="en-US" baseline="0" dirty="0"/>
          </a:p>
        </p:txBody>
      </p:sp>
      <p:sp>
        <p:nvSpPr>
          <p:cNvPr id="4" name="Slide Number Placeholder 3"/>
          <p:cNvSpPr>
            <a:spLocks noGrp="1"/>
          </p:cNvSpPr>
          <p:nvPr>
            <p:ph type="sldNum" sz="quarter" idx="10"/>
          </p:nvPr>
        </p:nvSpPr>
        <p:spPr/>
        <p:txBody>
          <a:bodyPr/>
          <a:lstStyle/>
          <a:p>
            <a:fld id="{92F7CDE1-5890-4CBA-890F-2E9980D231B7}" type="slidenum">
              <a:rPr lang="en-US" smtClean="0"/>
              <a:t>16</a:t>
            </a:fld>
            <a:endParaRPr lang="en-US" dirty="0"/>
          </a:p>
        </p:txBody>
      </p:sp>
    </p:spTree>
    <p:extLst>
      <p:ext uri="{BB962C8B-B14F-4D97-AF65-F5344CB8AC3E}">
        <p14:creationId xmlns:p14="http://schemas.microsoft.com/office/powerpoint/2010/main" val="2671932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A2203BE-4B60-449F-A542-721A2C78CA0E}"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36645665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092D7A-D926-4DC8-B83D-67597B033099}"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4027353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089C91-D90D-4AA8-91C1-39A8D8F86360}"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6827296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0B3A43-69FA-4EE2-861C-54F692B584EA}"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3007414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4F143B-5CAC-4890-88FA-548D3D4093EF}"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34457032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4B1349F-FA6A-4402-B1FA-13E6689F3B4D}" type="datetime1">
              <a:rPr lang="en-US" smtClean="0"/>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4209889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10"/>
          </p:nvPr>
        </p:nvSpPr>
        <p:spPr/>
        <p:txBody>
          <a:bodyPr/>
          <a:lstStyle/>
          <a:p>
            <a:fld id="{65DDB6B7-8EE1-4F7C-B008-605B15304B80}" type="datetime1">
              <a:rPr lang="en-US" smtClean="0"/>
              <a:t>3/28/2017</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13101076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57403A3-3DAE-4205-99C9-3A1941A31CCD}" type="datetime1">
              <a:rPr lang="en-US" smtClean="0"/>
              <a:t>3/28/2017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902333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DBADB7-F9F6-46EE-82DF-CF5CB57CE1E8}" type="datetime1">
              <a:rPr lang="en-US" smtClean="0"/>
              <a:t>3/28/2017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8810236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430C75-AA79-4486-9A92-978FF4C93D58}" type="datetime1">
              <a:rPr lang="en-US" smtClean="0"/>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32440235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326689-1432-4720-9AB6-BBC19EB78F8B}" type="datetime1">
              <a:rPr lang="en-US" smtClean="0"/>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16C0ED-E794-4648-A64A-5C656C048578}" type="slidenum">
              <a:rPr lang="en-US" smtClean="0"/>
              <a:t>‹#›</a:t>
            </a:fld>
            <a:endParaRPr lang="en-US" dirty="0"/>
          </a:p>
        </p:txBody>
      </p:sp>
    </p:spTree>
    <p:extLst>
      <p:ext uri="{BB962C8B-B14F-4D97-AF65-F5344CB8AC3E}">
        <p14:creationId xmlns:p14="http://schemas.microsoft.com/office/powerpoint/2010/main" val="10789739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E7ADD8-8F62-41BE-B6BB-C8D3CF3A27A4}" type="datetime1">
              <a:rPr lang="en-US" smtClean="0"/>
              <a:t>3/28/2017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16C0ED-E794-4648-A64A-5C656C048578}" type="slidenum">
              <a:rPr lang="en-US" smtClean="0"/>
              <a:t>‹#›</a:t>
            </a:fld>
            <a:endParaRPr lang="en-US" dirty="0"/>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496175" y="11811"/>
            <a:ext cx="1647825" cy="71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30123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6490" y="597877"/>
            <a:ext cx="8151019" cy="3288323"/>
          </a:xfrm>
        </p:spPr>
        <p:txBody>
          <a:bodyPr>
            <a:normAutofit/>
          </a:bodyPr>
          <a:lstStyle/>
          <a:p>
            <a:r>
              <a:rPr lang="en-US" sz="5400" dirty="0"/>
              <a:t>Transmission and Reflection Spectroscopy: Optical Plots</a:t>
            </a:r>
          </a:p>
        </p:txBody>
      </p:sp>
      <p:sp>
        <p:nvSpPr>
          <p:cNvPr id="3" name="Subtitle 2"/>
          <p:cNvSpPr>
            <a:spLocks noGrp="1"/>
          </p:cNvSpPr>
          <p:nvPr>
            <p:ph type="subTitle" idx="1"/>
          </p:nvPr>
        </p:nvSpPr>
        <p:spPr/>
        <p:txBody>
          <a:bodyPr>
            <a:normAutofit fontScale="85000" lnSpcReduction="20000"/>
          </a:bodyPr>
          <a:lstStyle/>
          <a:p>
            <a:r>
              <a:rPr lang="en-US" dirty="0"/>
              <a:t>James Haggerty</a:t>
            </a:r>
          </a:p>
          <a:p>
            <a:r>
              <a:rPr lang="en-US" dirty="0"/>
              <a:t>Department of Physics</a:t>
            </a:r>
          </a:p>
          <a:p>
            <a:r>
              <a:rPr lang="en-US" dirty="0"/>
              <a:t>Oregon State University</a:t>
            </a:r>
          </a:p>
          <a:p>
            <a:r>
              <a:rPr lang="en-US" dirty="0"/>
              <a:t>February 16, 2017</a:t>
            </a:r>
          </a:p>
        </p:txBody>
      </p:sp>
      <p:sp>
        <p:nvSpPr>
          <p:cNvPr id="4" name="Slide Number Placeholder 3"/>
          <p:cNvSpPr>
            <a:spLocks noGrp="1"/>
          </p:cNvSpPr>
          <p:nvPr>
            <p:ph type="sldNum" sz="quarter" idx="12"/>
          </p:nvPr>
        </p:nvSpPr>
        <p:spPr/>
        <p:txBody>
          <a:bodyPr/>
          <a:lstStyle/>
          <a:p>
            <a:fld id="{1916C0ED-E794-4648-A64A-5C656C048578}" type="slidenum">
              <a:rPr lang="en-US" smtClean="0"/>
              <a:t>1</a:t>
            </a:fld>
            <a:endParaRPr lang="en-US" dirty="0"/>
          </a:p>
        </p:txBody>
      </p:sp>
    </p:spTree>
    <p:extLst>
      <p:ext uri="{BB962C8B-B14F-4D97-AF65-F5344CB8AC3E}">
        <p14:creationId xmlns:p14="http://schemas.microsoft.com/office/powerpoint/2010/main" val="6849873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a:t>Single Range Optical Plots Spreadsheet</a:t>
            </a:r>
          </a:p>
        </p:txBody>
      </p:sp>
      <p:sp>
        <p:nvSpPr>
          <p:cNvPr id="10" name="Content Placeholder 9"/>
          <p:cNvSpPr>
            <a:spLocks noGrp="1"/>
          </p:cNvSpPr>
          <p:nvPr>
            <p:ph sz="half" idx="2"/>
          </p:nvPr>
        </p:nvSpPr>
        <p:spPr>
          <a:xfrm>
            <a:off x="457200" y="3332860"/>
            <a:ext cx="8229600" cy="2793303"/>
          </a:xfrm>
        </p:spPr>
        <p:txBody>
          <a:bodyPr>
            <a:normAutofit/>
          </a:bodyPr>
          <a:lstStyle/>
          <a:p>
            <a:r>
              <a:rPr lang="en-US" dirty="0"/>
              <a:t>Once the Raw data plots are checked for possible noise or data collection issues we can then use the second button “Select the desired range of data”</a:t>
            </a:r>
          </a:p>
          <a:p>
            <a:pPr lvl="1"/>
            <a:r>
              <a:rPr lang="en-US" dirty="0"/>
              <a:t>Make sure that Plot Range Min and Plot Range Max cells are filled with values appropriate for your data</a:t>
            </a:r>
          </a:p>
          <a:p>
            <a:pPr lvl="2"/>
            <a:r>
              <a:rPr lang="en-US" dirty="0"/>
              <a:t>These values can be used to select off noisy ends of your spectra</a:t>
            </a:r>
          </a:p>
        </p:txBody>
      </p:sp>
      <p:sp>
        <p:nvSpPr>
          <p:cNvPr id="7" name="Slide Number Placeholder 6"/>
          <p:cNvSpPr>
            <a:spLocks noGrp="1"/>
          </p:cNvSpPr>
          <p:nvPr>
            <p:ph type="sldNum" sz="quarter" idx="12"/>
          </p:nvPr>
        </p:nvSpPr>
        <p:spPr/>
        <p:txBody>
          <a:bodyPr/>
          <a:lstStyle/>
          <a:p>
            <a:fld id="{1916C0ED-E794-4648-A64A-5C656C048578}" type="slidenum">
              <a:rPr lang="en-US" smtClean="0"/>
              <a:t>10</a:t>
            </a:fld>
            <a:endParaRPr lang="en-US" dirty="0"/>
          </a:p>
        </p:txBody>
      </p:sp>
      <p:pic>
        <p:nvPicPr>
          <p:cNvPr id="13" name="Content Placeholder 12"/>
          <p:cNvPicPr>
            <a:picLocks noGrp="1" noChangeAspect="1"/>
          </p:cNvPicPr>
          <p:nvPr>
            <p:ph sz="half" idx="1"/>
          </p:nvPr>
        </p:nvPicPr>
        <p:blipFill>
          <a:blip r:embed="rId2"/>
          <a:stretch>
            <a:fillRect/>
          </a:stretch>
        </p:blipFill>
        <p:spPr>
          <a:xfrm>
            <a:off x="279466" y="1207706"/>
            <a:ext cx="8585067" cy="2065333"/>
          </a:xfrm>
          <a:prstGeom prst="rect">
            <a:avLst/>
          </a:prstGeom>
        </p:spPr>
      </p:pic>
    </p:spTree>
    <p:extLst>
      <p:ext uri="{BB962C8B-B14F-4D97-AF65-F5344CB8AC3E}">
        <p14:creationId xmlns:p14="http://schemas.microsoft.com/office/powerpoint/2010/main" val="33027679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Clipping off Noisy Data</a:t>
            </a:r>
          </a:p>
        </p:txBody>
      </p:sp>
      <p:sp>
        <p:nvSpPr>
          <p:cNvPr id="3" name="Content Placeholder 2"/>
          <p:cNvSpPr>
            <a:spLocks noGrp="1"/>
          </p:cNvSpPr>
          <p:nvPr>
            <p:ph sz="half" idx="1"/>
          </p:nvPr>
        </p:nvSpPr>
        <p:spPr/>
        <p:txBody>
          <a:bodyPr>
            <a:normAutofit fontScale="92500"/>
          </a:bodyPr>
          <a:lstStyle/>
          <a:p>
            <a:r>
              <a:rPr lang="en-US" dirty="0"/>
              <a:t>Once the “Select the desired range of data” button is pushed a plot of TR nm is displayed</a:t>
            </a:r>
          </a:p>
          <a:p>
            <a:pPr lvl="1"/>
            <a:r>
              <a:rPr lang="en-US" dirty="0"/>
              <a:t>I’ve labeled the noisy ends of the data which we can now go back and change our range and remove the noisy sections</a:t>
            </a:r>
          </a:p>
          <a:p>
            <a:pPr lvl="1"/>
            <a:r>
              <a:rPr lang="en-US" dirty="0"/>
              <a:t>We want to do this because we don’t want to process noise, just signal.</a:t>
            </a:r>
          </a:p>
        </p:txBody>
      </p:sp>
      <p:pic>
        <p:nvPicPr>
          <p:cNvPr id="6" name="Content Placeholder 5"/>
          <p:cNvPicPr>
            <a:picLocks noGrp="1" noChangeAspect="1"/>
          </p:cNvPicPr>
          <p:nvPr>
            <p:ph sz="half" idx="2"/>
          </p:nvPr>
        </p:nvPicPr>
        <p:blipFill>
          <a:blip r:embed="rId2"/>
          <a:stretch>
            <a:fillRect/>
          </a:stretch>
        </p:blipFill>
        <p:spPr>
          <a:xfrm>
            <a:off x="4648200" y="2391018"/>
            <a:ext cx="4038600" cy="2944326"/>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11</a:t>
            </a:fld>
            <a:endParaRPr lang="en-US" dirty="0"/>
          </a:p>
        </p:txBody>
      </p:sp>
      <p:sp>
        <p:nvSpPr>
          <p:cNvPr id="7" name="Oval 6"/>
          <p:cNvSpPr/>
          <p:nvPr/>
        </p:nvSpPr>
        <p:spPr>
          <a:xfrm>
            <a:off x="5067656" y="3896882"/>
            <a:ext cx="333286" cy="1204957"/>
          </a:xfrm>
          <a:prstGeom prst="ellipse">
            <a:avLst/>
          </a:prstGeom>
          <a:solidFill>
            <a:schemeClr val="tx1">
              <a:alpha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8117081" y="3446803"/>
            <a:ext cx="333286" cy="1204957"/>
          </a:xfrm>
          <a:prstGeom prst="ellipse">
            <a:avLst/>
          </a:prstGeom>
          <a:solidFill>
            <a:schemeClr val="tx1">
              <a:alpha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170063" y="2943095"/>
            <a:ext cx="1256232" cy="369332"/>
          </a:xfrm>
          <a:prstGeom prst="rect">
            <a:avLst/>
          </a:prstGeom>
          <a:noFill/>
        </p:spPr>
        <p:txBody>
          <a:bodyPr wrap="square" rtlCol="0">
            <a:spAutoFit/>
          </a:bodyPr>
          <a:lstStyle/>
          <a:p>
            <a:r>
              <a:rPr lang="en-US" dirty="0"/>
              <a:t>Noisy Ends</a:t>
            </a:r>
          </a:p>
        </p:txBody>
      </p:sp>
      <p:cxnSp>
        <p:nvCxnSpPr>
          <p:cNvPr id="11" name="Straight Arrow Connector 10"/>
          <p:cNvCxnSpPr>
            <a:endCxn id="7" idx="7"/>
          </p:cNvCxnSpPr>
          <p:nvPr/>
        </p:nvCxnSpPr>
        <p:spPr>
          <a:xfrm flipH="1">
            <a:off x="5352133" y="3153398"/>
            <a:ext cx="817930" cy="9199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9" idx="3"/>
            <a:endCxn id="8" idx="1"/>
          </p:cNvCxnSpPr>
          <p:nvPr/>
        </p:nvCxnSpPr>
        <p:spPr>
          <a:xfrm>
            <a:off x="7426295" y="3127761"/>
            <a:ext cx="739595" cy="4955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25104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Clipping off Noisy Data</a:t>
            </a:r>
          </a:p>
        </p:txBody>
      </p:sp>
      <p:sp>
        <p:nvSpPr>
          <p:cNvPr id="3" name="Content Placeholder 2"/>
          <p:cNvSpPr>
            <a:spLocks noGrp="1"/>
          </p:cNvSpPr>
          <p:nvPr>
            <p:ph sz="half" idx="1"/>
          </p:nvPr>
        </p:nvSpPr>
        <p:spPr/>
        <p:txBody>
          <a:bodyPr>
            <a:normAutofit fontScale="92500" lnSpcReduction="10000"/>
          </a:bodyPr>
          <a:lstStyle/>
          <a:p>
            <a:r>
              <a:rPr lang="en-US" dirty="0"/>
              <a:t>Here we changed the Min and Max values and then re-pressed the “Select the desired range of data” button</a:t>
            </a:r>
          </a:p>
          <a:p>
            <a:pPr lvl="1"/>
            <a:r>
              <a:rPr lang="en-US" dirty="0"/>
              <a:t>Notice that the noisy ends no longer appear in our data</a:t>
            </a:r>
          </a:p>
          <a:p>
            <a:pPr lvl="1"/>
            <a:r>
              <a:rPr lang="en-US" dirty="0"/>
              <a:t>This procedure can be repeated as many times as needed until the data contains minimal noise on the ends.</a:t>
            </a:r>
          </a:p>
        </p:txBody>
      </p:sp>
      <p:sp>
        <p:nvSpPr>
          <p:cNvPr id="5" name="Slide Number Placeholder 4"/>
          <p:cNvSpPr>
            <a:spLocks noGrp="1"/>
          </p:cNvSpPr>
          <p:nvPr>
            <p:ph type="sldNum" sz="quarter" idx="12"/>
          </p:nvPr>
        </p:nvSpPr>
        <p:spPr/>
        <p:txBody>
          <a:bodyPr/>
          <a:lstStyle/>
          <a:p>
            <a:fld id="{1916C0ED-E794-4648-A64A-5C656C048578}" type="slidenum">
              <a:rPr lang="en-US" smtClean="0"/>
              <a:t>12</a:t>
            </a:fld>
            <a:endParaRPr lang="en-US" dirty="0"/>
          </a:p>
        </p:txBody>
      </p:sp>
      <p:pic>
        <p:nvPicPr>
          <p:cNvPr id="6" name="Content Placeholder 12"/>
          <p:cNvPicPr>
            <a:picLocks noGrp="1" noChangeAspect="1"/>
          </p:cNvPicPr>
          <p:nvPr>
            <p:ph sz="half" idx="2"/>
          </p:nvPr>
        </p:nvPicPr>
        <p:blipFill rotWithShape="1">
          <a:blip r:embed="rId2"/>
          <a:srcRect l="18257" t="53135" r="51475" b="17078"/>
          <a:stretch/>
        </p:blipFill>
        <p:spPr>
          <a:xfrm>
            <a:off x="4598416" y="1600200"/>
            <a:ext cx="4512046" cy="1068225"/>
          </a:xfrm>
          <a:prstGeom prst="rect">
            <a:avLst/>
          </a:prstGeom>
        </p:spPr>
      </p:pic>
      <p:pic>
        <p:nvPicPr>
          <p:cNvPr id="7" name="Picture 6"/>
          <p:cNvPicPr>
            <a:picLocks noChangeAspect="1"/>
          </p:cNvPicPr>
          <p:nvPr/>
        </p:nvPicPr>
        <p:blipFill>
          <a:blip r:embed="rId3"/>
          <a:stretch>
            <a:fillRect/>
          </a:stretch>
        </p:blipFill>
        <p:spPr>
          <a:xfrm>
            <a:off x="4508045" y="3140787"/>
            <a:ext cx="4665726" cy="1069848"/>
          </a:xfrm>
          <a:prstGeom prst="rect">
            <a:avLst/>
          </a:prstGeom>
        </p:spPr>
      </p:pic>
      <p:sp>
        <p:nvSpPr>
          <p:cNvPr id="8" name="Down Arrow 7"/>
          <p:cNvSpPr/>
          <p:nvPr/>
        </p:nvSpPr>
        <p:spPr>
          <a:xfrm>
            <a:off x="6388693" y="2614806"/>
            <a:ext cx="931491" cy="47236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4"/>
          <a:stretch>
            <a:fillRect/>
          </a:stretch>
        </p:blipFill>
        <p:spPr>
          <a:xfrm>
            <a:off x="4889906" y="4264254"/>
            <a:ext cx="3152466" cy="2286000"/>
          </a:xfrm>
          <a:prstGeom prst="rect">
            <a:avLst/>
          </a:prstGeom>
        </p:spPr>
      </p:pic>
    </p:spTree>
    <p:extLst>
      <p:ext uri="{BB962C8B-B14F-4D97-AF65-F5344CB8AC3E}">
        <p14:creationId xmlns:p14="http://schemas.microsoft.com/office/powerpoint/2010/main" val="307548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Quality Checking Optical Data: T and R</a:t>
            </a:r>
          </a:p>
        </p:txBody>
      </p:sp>
      <p:sp>
        <p:nvSpPr>
          <p:cNvPr id="3" name="Content Placeholder 2"/>
          <p:cNvSpPr>
            <a:spLocks noGrp="1"/>
          </p:cNvSpPr>
          <p:nvPr>
            <p:ph sz="half" idx="1"/>
          </p:nvPr>
        </p:nvSpPr>
        <p:spPr/>
        <p:txBody>
          <a:bodyPr/>
          <a:lstStyle/>
          <a:p>
            <a:r>
              <a:rPr lang="en-US" dirty="0"/>
              <a:t>Now we need to check the optical data for additional noise</a:t>
            </a:r>
          </a:p>
          <a:p>
            <a:pPr lvl="1"/>
            <a:r>
              <a:rPr lang="en-US" dirty="0"/>
              <a:t>First notice the small spike in T around 656 nm</a:t>
            </a:r>
          </a:p>
          <a:p>
            <a:pPr lvl="2"/>
            <a:r>
              <a:rPr lang="en-US" dirty="0"/>
              <a:t>This is a lamp artifact that the spectrometer could not resolve</a:t>
            </a:r>
          </a:p>
          <a:p>
            <a:pPr lvl="1"/>
            <a:endParaRPr lang="en-US" dirty="0"/>
          </a:p>
        </p:txBody>
      </p:sp>
      <p:pic>
        <p:nvPicPr>
          <p:cNvPr id="6" name="Content Placeholder 5"/>
          <p:cNvPicPr>
            <a:picLocks noGrp="1" noChangeAspect="1"/>
          </p:cNvPicPr>
          <p:nvPr>
            <p:ph sz="half" idx="2"/>
          </p:nvPr>
        </p:nvPicPr>
        <p:blipFill>
          <a:blip r:embed="rId2"/>
          <a:stretch>
            <a:fillRect/>
          </a:stretch>
        </p:blipFill>
        <p:spPr>
          <a:xfrm>
            <a:off x="5097748" y="1417638"/>
            <a:ext cx="3128332" cy="2286000"/>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13</a:t>
            </a:fld>
            <a:endParaRPr lang="en-US" dirty="0"/>
          </a:p>
        </p:txBody>
      </p:sp>
      <p:pic>
        <p:nvPicPr>
          <p:cNvPr id="7" name="Picture 6"/>
          <p:cNvPicPr>
            <a:picLocks noChangeAspect="1"/>
          </p:cNvPicPr>
          <p:nvPr/>
        </p:nvPicPr>
        <p:blipFill>
          <a:blip r:embed="rId3"/>
          <a:stretch>
            <a:fillRect/>
          </a:stretch>
        </p:blipFill>
        <p:spPr>
          <a:xfrm>
            <a:off x="5097748" y="4070350"/>
            <a:ext cx="3105169" cy="2286000"/>
          </a:xfrm>
          <a:prstGeom prst="rect">
            <a:avLst/>
          </a:prstGeom>
        </p:spPr>
      </p:pic>
    </p:spTree>
    <p:extLst>
      <p:ext uri="{BB962C8B-B14F-4D97-AF65-F5344CB8AC3E}">
        <p14:creationId xmlns:p14="http://schemas.microsoft.com/office/powerpoint/2010/main" val="40091167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Quality Checking Optical Data: T/(1-R) and 1-T-R</a:t>
            </a:r>
          </a:p>
        </p:txBody>
      </p:sp>
      <p:sp>
        <p:nvSpPr>
          <p:cNvPr id="3" name="Content Placeholder 2"/>
          <p:cNvSpPr>
            <a:spLocks noGrp="1"/>
          </p:cNvSpPr>
          <p:nvPr>
            <p:ph sz="half" idx="1"/>
          </p:nvPr>
        </p:nvSpPr>
        <p:spPr/>
        <p:txBody>
          <a:bodyPr>
            <a:normAutofit fontScale="92500" lnSpcReduction="10000"/>
          </a:bodyPr>
          <a:lstStyle/>
          <a:p>
            <a:r>
              <a:rPr lang="en-US" dirty="0"/>
              <a:t>Now we need to check the optical data for additional noise</a:t>
            </a:r>
          </a:p>
          <a:p>
            <a:pPr lvl="1"/>
            <a:r>
              <a:rPr lang="en-US" dirty="0"/>
              <a:t>First notice that small spike in T around 656 nm propagates through our data</a:t>
            </a:r>
          </a:p>
          <a:p>
            <a:pPr lvl="1"/>
            <a:r>
              <a:rPr lang="en-US" dirty="0"/>
              <a:t>Also notice around 440 nm the wiggles in the data</a:t>
            </a:r>
          </a:p>
          <a:p>
            <a:pPr lvl="2"/>
            <a:r>
              <a:rPr lang="en-US" dirty="0"/>
              <a:t>This corresponds to an alignment issue in the OO spectrometer and is very difficult to remove entirely.</a:t>
            </a:r>
          </a:p>
          <a:p>
            <a:pPr marL="457200" lvl="1" indent="0">
              <a:buNone/>
            </a:pPr>
            <a:endParaRPr lang="en-US" dirty="0"/>
          </a:p>
        </p:txBody>
      </p:sp>
      <p:sp>
        <p:nvSpPr>
          <p:cNvPr id="5" name="Slide Number Placeholder 4"/>
          <p:cNvSpPr>
            <a:spLocks noGrp="1"/>
          </p:cNvSpPr>
          <p:nvPr>
            <p:ph type="sldNum" sz="quarter" idx="12"/>
          </p:nvPr>
        </p:nvSpPr>
        <p:spPr/>
        <p:txBody>
          <a:bodyPr/>
          <a:lstStyle/>
          <a:p>
            <a:fld id="{1916C0ED-E794-4648-A64A-5C656C048578}" type="slidenum">
              <a:rPr lang="en-US" smtClean="0"/>
              <a:t>14</a:t>
            </a:fld>
            <a:endParaRPr lang="en-US" dirty="0"/>
          </a:p>
        </p:txBody>
      </p:sp>
      <p:pic>
        <p:nvPicPr>
          <p:cNvPr id="8" name="Content Placeholder 7"/>
          <p:cNvPicPr>
            <a:picLocks noGrp="1" noChangeAspect="1"/>
          </p:cNvPicPr>
          <p:nvPr>
            <p:ph sz="half" idx="2"/>
          </p:nvPr>
        </p:nvPicPr>
        <p:blipFill>
          <a:blip r:embed="rId2"/>
          <a:stretch>
            <a:fillRect/>
          </a:stretch>
        </p:blipFill>
        <p:spPr>
          <a:xfrm>
            <a:off x="5013718" y="1600994"/>
            <a:ext cx="3078964" cy="2286000"/>
          </a:xfrm>
          <a:prstGeom prst="rect">
            <a:avLst/>
          </a:prstGeom>
        </p:spPr>
      </p:pic>
      <p:pic>
        <p:nvPicPr>
          <p:cNvPr id="9" name="Picture 8"/>
          <p:cNvPicPr>
            <a:picLocks noChangeAspect="1"/>
          </p:cNvPicPr>
          <p:nvPr/>
        </p:nvPicPr>
        <p:blipFill>
          <a:blip r:embed="rId3"/>
          <a:stretch>
            <a:fillRect/>
          </a:stretch>
        </p:blipFill>
        <p:spPr>
          <a:xfrm>
            <a:off x="4974339" y="4145199"/>
            <a:ext cx="3157722" cy="2286000"/>
          </a:xfrm>
          <a:prstGeom prst="rect">
            <a:avLst/>
          </a:prstGeom>
        </p:spPr>
      </p:pic>
    </p:spTree>
    <p:extLst>
      <p:ext uri="{BB962C8B-B14F-4D97-AF65-F5344CB8AC3E}">
        <p14:creationId xmlns:p14="http://schemas.microsoft.com/office/powerpoint/2010/main" val="2765221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Quality Checking Optical Data: T/(1-R) and 1-T-R</a:t>
            </a:r>
          </a:p>
        </p:txBody>
      </p:sp>
      <p:sp>
        <p:nvSpPr>
          <p:cNvPr id="3" name="Content Placeholder 2"/>
          <p:cNvSpPr>
            <a:spLocks noGrp="1"/>
          </p:cNvSpPr>
          <p:nvPr>
            <p:ph sz="half" idx="1"/>
          </p:nvPr>
        </p:nvSpPr>
        <p:spPr>
          <a:xfrm>
            <a:off x="457200" y="1600200"/>
            <a:ext cx="4038600" cy="5121275"/>
          </a:xfrm>
        </p:spPr>
        <p:txBody>
          <a:bodyPr>
            <a:normAutofit fontScale="92500" lnSpcReduction="10000"/>
          </a:bodyPr>
          <a:lstStyle/>
          <a:p>
            <a:r>
              <a:rPr lang="en-US" dirty="0"/>
              <a:t>Now we need to check the optical data for additional quality</a:t>
            </a:r>
          </a:p>
          <a:p>
            <a:pPr lvl="1"/>
            <a:r>
              <a:rPr lang="en-US" dirty="0"/>
              <a:t>First thing we want to note about the quality is that none of the fringes from T and R appear in T/(1-R)</a:t>
            </a:r>
          </a:p>
          <a:p>
            <a:pPr lvl="2"/>
            <a:r>
              <a:rPr lang="en-US" dirty="0"/>
              <a:t>This corresponds to a sample alignment problem</a:t>
            </a:r>
          </a:p>
          <a:p>
            <a:pPr lvl="1"/>
            <a:r>
              <a:rPr lang="en-US" dirty="0"/>
              <a:t>The second thing we want to note is that neither T/(1-R) or 1-T-R goes above 1</a:t>
            </a:r>
          </a:p>
          <a:p>
            <a:pPr lvl="2"/>
            <a:r>
              <a:rPr lang="en-US" dirty="0"/>
              <a:t>This is typically due to a bad measurement where the sample measurement goes above the lamp</a:t>
            </a:r>
          </a:p>
        </p:txBody>
      </p:sp>
      <p:sp>
        <p:nvSpPr>
          <p:cNvPr id="5" name="Slide Number Placeholder 4"/>
          <p:cNvSpPr>
            <a:spLocks noGrp="1"/>
          </p:cNvSpPr>
          <p:nvPr>
            <p:ph type="sldNum" sz="quarter" idx="12"/>
          </p:nvPr>
        </p:nvSpPr>
        <p:spPr/>
        <p:txBody>
          <a:bodyPr/>
          <a:lstStyle/>
          <a:p>
            <a:fld id="{1916C0ED-E794-4648-A64A-5C656C048578}" type="slidenum">
              <a:rPr lang="en-US" smtClean="0"/>
              <a:t>15</a:t>
            </a:fld>
            <a:endParaRPr lang="en-US" dirty="0"/>
          </a:p>
        </p:txBody>
      </p:sp>
      <p:pic>
        <p:nvPicPr>
          <p:cNvPr id="8" name="Content Placeholder 7"/>
          <p:cNvPicPr>
            <a:picLocks noGrp="1" noChangeAspect="1"/>
          </p:cNvPicPr>
          <p:nvPr>
            <p:ph sz="half" idx="2"/>
          </p:nvPr>
        </p:nvPicPr>
        <p:blipFill>
          <a:blip r:embed="rId2"/>
          <a:stretch>
            <a:fillRect/>
          </a:stretch>
        </p:blipFill>
        <p:spPr>
          <a:xfrm>
            <a:off x="5013718" y="1600994"/>
            <a:ext cx="3078964" cy="2286000"/>
          </a:xfrm>
          <a:prstGeom prst="rect">
            <a:avLst/>
          </a:prstGeom>
        </p:spPr>
      </p:pic>
      <p:pic>
        <p:nvPicPr>
          <p:cNvPr id="9" name="Picture 8"/>
          <p:cNvPicPr>
            <a:picLocks noChangeAspect="1"/>
          </p:cNvPicPr>
          <p:nvPr/>
        </p:nvPicPr>
        <p:blipFill>
          <a:blip r:embed="rId3"/>
          <a:stretch>
            <a:fillRect/>
          </a:stretch>
        </p:blipFill>
        <p:spPr>
          <a:xfrm>
            <a:off x="4974339" y="4145199"/>
            <a:ext cx="3157722" cy="2286000"/>
          </a:xfrm>
          <a:prstGeom prst="rect">
            <a:avLst/>
          </a:prstGeom>
        </p:spPr>
      </p:pic>
    </p:spTree>
    <p:extLst>
      <p:ext uri="{BB962C8B-B14F-4D97-AF65-F5344CB8AC3E}">
        <p14:creationId xmlns:p14="http://schemas.microsoft.com/office/powerpoint/2010/main" val="4187291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OO data Integer Steps </a:t>
            </a:r>
          </a:p>
        </p:txBody>
      </p:sp>
      <p:sp>
        <p:nvSpPr>
          <p:cNvPr id="3" name="Content Placeholder 2"/>
          <p:cNvSpPr>
            <a:spLocks noGrp="1"/>
          </p:cNvSpPr>
          <p:nvPr>
            <p:ph sz="half" idx="1"/>
          </p:nvPr>
        </p:nvSpPr>
        <p:spPr/>
        <p:txBody>
          <a:bodyPr>
            <a:normAutofit fontScale="55000" lnSpcReduction="20000"/>
          </a:bodyPr>
          <a:lstStyle/>
          <a:p>
            <a:r>
              <a:rPr lang="en-US" dirty="0"/>
              <a:t>Now if the data was collected on the OO spectrometer then we need to reduce the data to integer steps to make it easier to process.</a:t>
            </a:r>
          </a:p>
          <a:p>
            <a:pPr lvl="1"/>
            <a:r>
              <a:rPr lang="en-US" dirty="0"/>
              <a:t>The two spectrometers in the OO system contain different numbers of data points at different wavelength steps</a:t>
            </a:r>
          </a:p>
          <a:p>
            <a:pPr lvl="2"/>
            <a:r>
              <a:rPr lang="en-US" dirty="0"/>
              <a:t>This can cause a problem if you are concatenating data together for a full spectrum measurement</a:t>
            </a:r>
          </a:p>
          <a:p>
            <a:pPr lvl="2"/>
            <a:r>
              <a:rPr lang="en-US" dirty="0"/>
              <a:t>For consistency and ease of processing it is best to just make the OO data integer steps</a:t>
            </a:r>
          </a:p>
          <a:p>
            <a:r>
              <a:rPr lang="en-US" dirty="0"/>
              <a:t>On the “Range Select” Tab is the data corresponding to the plots we just </a:t>
            </a:r>
            <a:r>
              <a:rPr lang="en-US" dirty="0" err="1"/>
              <a:t>QC’d</a:t>
            </a:r>
            <a:endParaRPr lang="en-US" dirty="0"/>
          </a:p>
          <a:p>
            <a:r>
              <a:rPr lang="en-US" dirty="0"/>
              <a:t>The </a:t>
            </a:r>
            <a:r>
              <a:rPr lang="en-US" dirty="0" err="1"/>
              <a:t>Make_Int_Step</a:t>
            </a:r>
            <a:r>
              <a:rPr lang="en-US" dirty="0"/>
              <a:t> spreadsheet contains the tabs shown in the image below</a:t>
            </a:r>
          </a:p>
          <a:p>
            <a:pPr lvl="1"/>
            <a:r>
              <a:rPr lang="en-US" dirty="0"/>
              <a:t>If your data is UV-Vis then you will paste your data into the UV-Vis data tab</a:t>
            </a:r>
          </a:p>
          <a:p>
            <a:pPr lvl="1"/>
            <a:r>
              <a:rPr lang="en-US" dirty="0"/>
              <a:t>If your data is IR then you will past it into the IR Data tab</a:t>
            </a:r>
          </a:p>
          <a:p>
            <a:pPr lvl="1"/>
            <a:r>
              <a:rPr lang="en-US" dirty="0"/>
              <a:t>Make sure when you paste the data over that you use the paste special option and only paste numbers</a:t>
            </a:r>
          </a:p>
          <a:p>
            <a:pPr lvl="2"/>
            <a:r>
              <a:rPr lang="en-US" dirty="0"/>
              <a:t>The formula’s in the optical plots spreadsheet will not make any sense in this spreadsheet.</a:t>
            </a:r>
          </a:p>
        </p:txBody>
      </p:sp>
      <p:pic>
        <p:nvPicPr>
          <p:cNvPr id="6" name="Content Placeholder 5"/>
          <p:cNvPicPr>
            <a:picLocks noGrp="1" noChangeAspect="1"/>
          </p:cNvPicPr>
          <p:nvPr>
            <p:ph sz="half" idx="2"/>
          </p:nvPr>
        </p:nvPicPr>
        <p:blipFill>
          <a:blip r:embed="rId3"/>
          <a:stretch>
            <a:fillRect/>
          </a:stretch>
        </p:blipFill>
        <p:spPr>
          <a:xfrm>
            <a:off x="4800381" y="1465263"/>
            <a:ext cx="3184520" cy="2286000"/>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16</a:t>
            </a:fld>
            <a:endParaRPr lang="en-US" dirty="0"/>
          </a:p>
        </p:txBody>
      </p:sp>
      <p:pic>
        <p:nvPicPr>
          <p:cNvPr id="7" name="Picture 6"/>
          <p:cNvPicPr>
            <a:picLocks noChangeAspect="1"/>
          </p:cNvPicPr>
          <p:nvPr/>
        </p:nvPicPr>
        <p:blipFill>
          <a:blip r:embed="rId4"/>
          <a:stretch>
            <a:fillRect/>
          </a:stretch>
        </p:blipFill>
        <p:spPr>
          <a:xfrm>
            <a:off x="1159099" y="6308725"/>
            <a:ext cx="6825802" cy="365760"/>
          </a:xfrm>
          <a:prstGeom prst="rect">
            <a:avLst/>
          </a:prstGeom>
        </p:spPr>
      </p:pic>
      <p:pic>
        <p:nvPicPr>
          <p:cNvPr id="8" name="Picture 7"/>
          <p:cNvPicPr>
            <a:picLocks noChangeAspect="1"/>
          </p:cNvPicPr>
          <p:nvPr/>
        </p:nvPicPr>
        <p:blipFill>
          <a:blip r:embed="rId5"/>
          <a:stretch>
            <a:fillRect/>
          </a:stretch>
        </p:blipFill>
        <p:spPr>
          <a:xfrm>
            <a:off x="5628884" y="3863181"/>
            <a:ext cx="1848631" cy="2377440"/>
          </a:xfrm>
          <a:prstGeom prst="rect">
            <a:avLst/>
          </a:prstGeom>
        </p:spPr>
      </p:pic>
    </p:spTree>
    <p:extLst>
      <p:ext uri="{BB962C8B-B14F-4D97-AF65-F5344CB8AC3E}">
        <p14:creationId xmlns:p14="http://schemas.microsoft.com/office/powerpoint/2010/main" val="30490871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OO data Integer Steps </a:t>
            </a:r>
          </a:p>
        </p:txBody>
      </p:sp>
      <p:sp>
        <p:nvSpPr>
          <p:cNvPr id="3" name="Content Placeholder 2"/>
          <p:cNvSpPr>
            <a:spLocks noGrp="1"/>
          </p:cNvSpPr>
          <p:nvPr>
            <p:ph sz="half" idx="1"/>
          </p:nvPr>
        </p:nvSpPr>
        <p:spPr/>
        <p:txBody>
          <a:bodyPr>
            <a:normAutofit fontScale="92500"/>
          </a:bodyPr>
          <a:lstStyle/>
          <a:p>
            <a:r>
              <a:rPr lang="en-US" dirty="0"/>
              <a:t>Once the data are copied over switch to the Final UV-Vis Reduced tab</a:t>
            </a:r>
          </a:p>
          <a:p>
            <a:pPr lvl="1"/>
            <a:r>
              <a:rPr lang="en-US" dirty="0"/>
              <a:t>Notice the yellow box at the top</a:t>
            </a:r>
          </a:p>
          <a:p>
            <a:pPr lvl="2"/>
            <a:r>
              <a:rPr lang="en-US" dirty="0"/>
              <a:t>Cells which are this color correspond to drop down menus</a:t>
            </a:r>
          </a:p>
          <a:p>
            <a:pPr lvl="2"/>
            <a:r>
              <a:rPr lang="en-US" dirty="0"/>
              <a:t>In this case the drop down menu is a filter which needs to be applied to remove the zero values.</a:t>
            </a:r>
          </a:p>
        </p:txBody>
      </p:sp>
      <p:pic>
        <p:nvPicPr>
          <p:cNvPr id="6" name="Content Placeholder 5"/>
          <p:cNvPicPr>
            <a:picLocks noGrp="1" noChangeAspect="1"/>
          </p:cNvPicPr>
          <p:nvPr>
            <p:ph sz="half" idx="2"/>
          </p:nvPr>
        </p:nvPicPr>
        <p:blipFill>
          <a:blip r:embed="rId2"/>
          <a:stretch>
            <a:fillRect/>
          </a:stretch>
        </p:blipFill>
        <p:spPr>
          <a:xfrm>
            <a:off x="4495800" y="2505892"/>
            <a:ext cx="1556106" cy="2286000"/>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17</a:t>
            </a:fld>
            <a:endParaRPr lang="en-US" dirty="0"/>
          </a:p>
        </p:txBody>
      </p:sp>
      <p:pic>
        <p:nvPicPr>
          <p:cNvPr id="7" name="Picture 6"/>
          <p:cNvPicPr>
            <a:picLocks noChangeAspect="1"/>
          </p:cNvPicPr>
          <p:nvPr/>
        </p:nvPicPr>
        <p:blipFill>
          <a:blip r:embed="rId3"/>
          <a:stretch>
            <a:fillRect/>
          </a:stretch>
        </p:blipFill>
        <p:spPr>
          <a:xfrm>
            <a:off x="6148381" y="1600200"/>
            <a:ext cx="2943238" cy="4572000"/>
          </a:xfrm>
          <a:prstGeom prst="rect">
            <a:avLst/>
          </a:prstGeom>
        </p:spPr>
      </p:pic>
      <p:sp>
        <p:nvSpPr>
          <p:cNvPr id="8" name="Oval 7"/>
          <p:cNvSpPr/>
          <p:nvPr/>
        </p:nvSpPr>
        <p:spPr>
          <a:xfrm>
            <a:off x="6226758" y="3518263"/>
            <a:ext cx="461555" cy="261257"/>
          </a:xfrm>
          <a:prstGeom prst="ellipse">
            <a:avLst/>
          </a:prstGeom>
          <a:solidFill>
            <a:schemeClr val="tx1">
              <a:alpha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8094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OO data Integer Steps </a:t>
            </a:r>
          </a:p>
        </p:txBody>
      </p:sp>
      <p:sp>
        <p:nvSpPr>
          <p:cNvPr id="3" name="Content Placeholder 2"/>
          <p:cNvSpPr>
            <a:spLocks noGrp="1"/>
          </p:cNvSpPr>
          <p:nvPr>
            <p:ph sz="half" idx="1"/>
          </p:nvPr>
        </p:nvSpPr>
        <p:spPr/>
        <p:txBody>
          <a:bodyPr>
            <a:normAutofit lnSpcReduction="10000"/>
          </a:bodyPr>
          <a:lstStyle/>
          <a:p>
            <a:r>
              <a:rPr lang="en-US" dirty="0"/>
              <a:t>The last thing we need to do before moving on to the calculations is to make sure that the interpolated/reduced data does not diverge from the original data</a:t>
            </a:r>
          </a:p>
          <a:p>
            <a:pPr lvl="1"/>
            <a:r>
              <a:rPr lang="en-US" dirty="0"/>
              <a:t>Here we can see that if anything we reduced the noise but overall the character of the data was maintained.</a:t>
            </a:r>
          </a:p>
        </p:txBody>
      </p:sp>
      <p:pic>
        <p:nvPicPr>
          <p:cNvPr id="6" name="Content Placeholder 5"/>
          <p:cNvPicPr>
            <a:picLocks noGrp="1" noChangeAspect="1"/>
          </p:cNvPicPr>
          <p:nvPr>
            <p:ph sz="half" idx="2"/>
          </p:nvPr>
        </p:nvPicPr>
        <p:blipFill>
          <a:blip r:embed="rId2"/>
          <a:stretch>
            <a:fillRect/>
          </a:stretch>
        </p:blipFill>
        <p:spPr>
          <a:xfrm>
            <a:off x="4648200" y="2400530"/>
            <a:ext cx="4038600" cy="2925303"/>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18</a:t>
            </a:fld>
            <a:endParaRPr lang="en-US" dirty="0"/>
          </a:p>
        </p:txBody>
      </p:sp>
    </p:spTree>
    <p:extLst>
      <p:ext uri="{BB962C8B-B14F-4D97-AF65-F5344CB8AC3E}">
        <p14:creationId xmlns:p14="http://schemas.microsoft.com/office/powerpoint/2010/main" val="8217269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Processing Flow Chart: Multi-Range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669505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1916C0ED-E794-4648-A64A-5C656C048578}" type="slidenum">
              <a:rPr lang="en-US" smtClean="0"/>
              <a:t>19</a:t>
            </a:fld>
            <a:endParaRPr lang="en-US" dirty="0"/>
          </a:p>
        </p:txBody>
      </p:sp>
    </p:spTree>
    <p:extLst>
      <p:ext uri="{BB962C8B-B14F-4D97-AF65-F5344CB8AC3E}">
        <p14:creationId xmlns:p14="http://schemas.microsoft.com/office/powerpoint/2010/main" val="32626639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a:t>
            </a:r>
          </a:p>
        </p:txBody>
      </p:sp>
      <p:sp>
        <p:nvSpPr>
          <p:cNvPr id="3" name="Content Placeholder 2"/>
          <p:cNvSpPr>
            <a:spLocks noGrp="1"/>
          </p:cNvSpPr>
          <p:nvPr>
            <p:ph sz="half" idx="1"/>
          </p:nvPr>
        </p:nvSpPr>
        <p:spPr/>
        <p:txBody>
          <a:bodyPr/>
          <a:lstStyle/>
          <a:p>
            <a:r>
              <a:rPr lang="en-US" dirty="0"/>
              <a:t>To explain how to process transmission and reflection data use the optical calculation spreadsheets.</a:t>
            </a:r>
          </a:p>
          <a:p>
            <a:r>
              <a:rPr lang="en-US" dirty="0"/>
              <a:t>To understand how the quality checking and calculation spreadsheets work</a:t>
            </a:r>
          </a:p>
        </p:txBody>
      </p:sp>
      <p:pic>
        <p:nvPicPr>
          <p:cNvPr id="6" name="Content Placeholder 5"/>
          <p:cNvPicPr>
            <a:picLocks noGrp="1" noChangeAspect="1"/>
          </p:cNvPicPr>
          <p:nvPr>
            <p:ph sz="half" idx="2"/>
          </p:nvPr>
        </p:nvPicPr>
        <p:blipFill>
          <a:blip r:embed="rId2"/>
          <a:stretch>
            <a:fillRect/>
          </a:stretch>
        </p:blipFill>
        <p:spPr>
          <a:xfrm>
            <a:off x="4836208" y="2474507"/>
            <a:ext cx="4038600" cy="2589341"/>
          </a:xfrm>
          <a:prstGeom prst="rect">
            <a:avLst/>
          </a:prstGeom>
        </p:spPr>
      </p:pic>
      <p:sp>
        <p:nvSpPr>
          <p:cNvPr id="4" name="Slide Number Placeholder 3"/>
          <p:cNvSpPr>
            <a:spLocks noGrp="1"/>
          </p:cNvSpPr>
          <p:nvPr>
            <p:ph type="sldNum" sz="quarter" idx="12"/>
          </p:nvPr>
        </p:nvSpPr>
        <p:spPr/>
        <p:txBody>
          <a:bodyPr/>
          <a:lstStyle/>
          <a:p>
            <a:fld id="{1916C0ED-E794-4648-A64A-5C656C048578}" type="slidenum">
              <a:rPr lang="en-US" smtClean="0"/>
              <a:t>2</a:t>
            </a:fld>
            <a:endParaRPr lang="en-US" dirty="0"/>
          </a:p>
        </p:txBody>
      </p:sp>
    </p:spTree>
    <p:extLst>
      <p:ext uri="{BB962C8B-B14F-4D97-AF65-F5344CB8AC3E}">
        <p14:creationId xmlns:p14="http://schemas.microsoft.com/office/powerpoint/2010/main" val="667274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Multi-Range Optical Plots Spreadsheet</a:t>
            </a:r>
          </a:p>
        </p:txBody>
      </p:sp>
      <p:sp>
        <p:nvSpPr>
          <p:cNvPr id="6" name="Content Placeholder 5"/>
          <p:cNvSpPr>
            <a:spLocks noGrp="1"/>
          </p:cNvSpPr>
          <p:nvPr>
            <p:ph sz="half" idx="1"/>
          </p:nvPr>
        </p:nvSpPr>
        <p:spPr>
          <a:xfrm>
            <a:off x="182880" y="3981666"/>
            <a:ext cx="8503920" cy="2739809"/>
          </a:xfrm>
        </p:spPr>
        <p:txBody>
          <a:bodyPr>
            <a:normAutofit fontScale="70000" lnSpcReduction="20000"/>
          </a:bodyPr>
          <a:lstStyle/>
          <a:p>
            <a:r>
              <a:rPr lang="en-US" dirty="0"/>
              <a:t>The copy function for this spreadsheet is exactly the same as the single range spreadsheet, except now we have two input datasets to define and work with.</a:t>
            </a:r>
          </a:p>
          <a:p>
            <a:pPr lvl="1"/>
            <a:r>
              <a:rPr lang="en-US" dirty="0"/>
              <a:t>Make sure to fill out all demographic information for the type of data being analyzed</a:t>
            </a:r>
          </a:p>
          <a:p>
            <a:pPr lvl="1"/>
            <a:r>
              <a:rPr lang="en-US" dirty="0"/>
              <a:t>Make sure that both spectrometer files are named correctly and are open with the optical plots spreadsheet.</a:t>
            </a:r>
          </a:p>
          <a:p>
            <a:pPr lvl="1"/>
            <a:r>
              <a:rPr lang="en-US" dirty="0"/>
              <a:t>Once every thing is filled out and the values for the location of the data are set for the particular spectrometer you are using are set, use the Copy Data Set button for each Set 1 and Set 2.</a:t>
            </a:r>
          </a:p>
          <a:p>
            <a:pPr lvl="1"/>
            <a:r>
              <a:rPr lang="en-US" dirty="0"/>
              <a:t>Quality check the data exactly the same as you would for the single range data, but now you have to do it twice.</a:t>
            </a:r>
          </a:p>
        </p:txBody>
      </p:sp>
      <p:pic>
        <p:nvPicPr>
          <p:cNvPr id="8" name="Content Placeholder 7"/>
          <p:cNvPicPr>
            <a:picLocks noGrp="1" noChangeAspect="1"/>
          </p:cNvPicPr>
          <p:nvPr>
            <p:ph sz="half" idx="2"/>
          </p:nvPr>
        </p:nvPicPr>
        <p:blipFill>
          <a:blip r:embed="rId2"/>
          <a:stretch>
            <a:fillRect/>
          </a:stretch>
        </p:blipFill>
        <p:spPr>
          <a:xfrm>
            <a:off x="1011283" y="1573651"/>
            <a:ext cx="7121434" cy="2408015"/>
          </a:xfrm>
          <a:prstGeom prst="rect">
            <a:avLst/>
          </a:prstGeom>
        </p:spPr>
      </p:pic>
      <p:sp>
        <p:nvSpPr>
          <p:cNvPr id="4" name="Slide Number Placeholder 3"/>
          <p:cNvSpPr>
            <a:spLocks noGrp="1"/>
          </p:cNvSpPr>
          <p:nvPr>
            <p:ph type="sldNum" sz="quarter" idx="12"/>
          </p:nvPr>
        </p:nvSpPr>
        <p:spPr/>
        <p:txBody>
          <a:bodyPr/>
          <a:lstStyle/>
          <a:p>
            <a:fld id="{1916C0ED-E794-4648-A64A-5C656C048578}" type="slidenum">
              <a:rPr lang="en-US" smtClean="0"/>
              <a:t>20</a:t>
            </a:fld>
            <a:endParaRPr lang="en-US" dirty="0"/>
          </a:p>
        </p:txBody>
      </p:sp>
    </p:spTree>
    <p:extLst>
      <p:ext uri="{BB962C8B-B14F-4D97-AF65-F5344CB8AC3E}">
        <p14:creationId xmlns:p14="http://schemas.microsoft.com/office/powerpoint/2010/main" val="33052747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p:txBody>
          <a:bodyPr>
            <a:normAutofit fontScale="77500" lnSpcReduction="20000"/>
          </a:bodyPr>
          <a:lstStyle/>
          <a:p>
            <a:r>
              <a:rPr lang="en-US" dirty="0"/>
              <a:t>Once the data are copied to the optical plots spreadsheet and the data ranges are defined for each dataset, go ahead and push the “Select Defined Range of Data” button</a:t>
            </a:r>
          </a:p>
          <a:p>
            <a:pPr lvl="1"/>
            <a:r>
              <a:rPr lang="en-US" dirty="0"/>
              <a:t>When this macro finishes you should se a plot of both of your datasets on the same axis</a:t>
            </a:r>
          </a:p>
          <a:p>
            <a:pPr lvl="1"/>
            <a:r>
              <a:rPr lang="en-US" dirty="0"/>
              <a:t>Notice that in this measurement there are some interesting things going on that we should check out before moving forward with the data processing.</a:t>
            </a:r>
          </a:p>
        </p:txBody>
      </p:sp>
      <p:pic>
        <p:nvPicPr>
          <p:cNvPr id="6" name="Content Placeholder 5"/>
          <p:cNvPicPr>
            <a:picLocks noGrp="1" noChangeAspect="1"/>
          </p:cNvPicPr>
          <p:nvPr>
            <p:ph sz="half" idx="2"/>
          </p:nvPr>
        </p:nvPicPr>
        <p:blipFill>
          <a:blip r:embed="rId2"/>
          <a:stretch>
            <a:fillRect/>
          </a:stretch>
        </p:blipFill>
        <p:spPr>
          <a:xfrm>
            <a:off x="4648200" y="2384794"/>
            <a:ext cx="4038600" cy="2956775"/>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21</a:t>
            </a:fld>
            <a:endParaRPr lang="en-US" dirty="0"/>
          </a:p>
        </p:txBody>
      </p:sp>
    </p:spTree>
    <p:extLst>
      <p:ext uri="{BB962C8B-B14F-4D97-AF65-F5344CB8AC3E}">
        <p14:creationId xmlns:p14="http://schemas.microsoft.com/office/powerpoint/2010/main" val="14617027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a:xfrm>
            <a:off x="0" y="1182982"/>
            <a:ext cx="4781006" cy="5558881"/>
          </a:xfrm>
        </p:spPr>
        <p:txBody>
          <a:bodyPr>
            <a:normAutofit/>
          </a:bodyPr>
          <a:lstStyle/>
          <a:p>
            <a:r>
              <a:rPr lang="en-US" dirty="0"/>
              <a:t>The first interesting feature is that the dataset overlap but they don’t quite match.</a:t>
            </a:r>
          </a:p>
          <a:p>
            <a:pPr lvl="1"/>
            <a:r>
              <a:rPr lang="en-US" dirty="0"/>
              <a:t>This problem can be due to multiple factors but most likely the cause is due to the different detectors used and their different resolutions</a:t>
            </a:r>
          </a:p>
          <a:p>
            <a:pPr lvl="2"/>
            <a:r>
              <a:rPr lang="en-US" dirty="0"/>
              <a:t>Our Si detector has a rather larger surface area, while our </a:t>
            </a:r>
            <a:r>
              <a:rPr lang="en-US" dirty="0" err="1"/>
              <a:t>InGaAs</a:t>
            </a:r>
            <a:r>
              <a:rPr lang="en-US" dirty="0"/>
              <a:t> detector has a very small surface area</a:t>
            </a:r>
          </a:p>
          <a:p>
            <a:pPr lvl="3"/>
            <a:r>
              <a:rPr lang="en-US" dirty="0"/>
              <a:t>Thus their abilities to collect light are very different</a:t>
            </a:r>
          </a:p>
        </p:txBody>
      </p:sp>
      <p:sp>
        <p:nvSpPr>
          <p:cNvPr id="5" name="Slide Number Placeholder 4"/>
          <p:cNvSpPr>
            <a:spLocks noGrp="1"/>
          </p:cNvSpPr>
          <p:nvPr>
            <p:ph type="sldNum" sz="quarter" idx="12"/>
          </p:nvPr>
        </p:nvSpPr>
        <p:spPr/>
        <p:txBody>
          <a:bodyPr/>
          <a:lstStyle/>
          <a:p>
            <a:fld id="{1916C0ED-E794-4648-A64A-5C656C048578}" type="slidenum">
              <a:rPr lang="en-US" smtClean="0"/>
              <a:t>22</a:t>
            </a:fld>
            <a:endParaRPr lang="en-US" dirty="0"/>
          </a:p>
        </p:txBody>
      </p:sp>
      <p:pic>
        <p:nvPicPr>
          <p:cNvPr id="11" name="Content Placeholder 6"/>
          <p:cNvPicPr>
            <a:picLocks noGrp="1" noChangeAspect="1"/>
          </p:cNvPicPr>
          <p:nvPr>
            <p:ph sz="half" idx="2"/>
          </p:nvPr>
        </p:nvPicPr>
        <p:blipFill>
          <a:blip r:embed="rId2"/>
          <a:stretch>
            <a:fillRect/>
          </a:stretch>
        </p:blipFill>
        <p:spPr>
          <a:xfrm>
            <a:off x="4648200" y="2372822"/>
            <a:ext cx="4038600" cy="2980718"/>
          </a:xfrm>
          <a:prstGeom prst="rect">
            <a:avLst/>
          </a:prstGeom>
        </p:spPr>
      </p:pic>
    </p:spTree>
    <p:extLst>
      <p:ext uri="{BB962C8B-B14F-4D97-AF65-F5344CB8AC3E}">
        <p14:creationId xmlns:p14="http://schemas.microsoft.com/office/powerpoint/2010/main" val="7801926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a:xfrm>
            <a:off x="0" y="1182982"/>
            <a:ext cx="4781006" cy="5558881"/>
          </a:xfrm>
        </p:spPr>
        <p:txBody>
          <a:bodyPr>
            <a:normAutofit fontScale="85000" lnSpcReduction="20000"/>
          </a:bodyPr>
          <a:lstStyle/>
          <a:p>
            <a:r>
              <a:rPr lang="en-US" dirty="0"/>
              <a:t>The first interesting feature is that the dataset overlap but they don’t quite match.</a:t>
            </a:r>
          </a:p>
          <a:p>
            <a:pPr lvl="1"/>
            <a:r>
              <a:rPr lang="en-US" dirty="0"/>
              <a:t>To fix this problem, notice the additional parameters on the Info Tab (that didn’t exist on the single range plot spreadsheets)</a:t>
            </a:r>
          </a:p>
          <a:p>
            <a:pPr lvl="2"/>
            <a:r>
              <a:rPr lang="en-US" dirty="0"/>
              <a:t>T Scaling Factor</a:t>
            </a:r>
          </a:p>
          <a:p>
            <a:pPr lvl="2"/>
            <a:r>
              <a:rPr lang="en-US" dirty="0"/>
              <a:t>R Scaling Factor</a:t>
            </a:r>
          </a:p>
          <a:p>
            <a:pPr lvl="2"/>
            <a:r>
              <a:rPr lang="en-US" dirty="0"/>
              <a:t>These are multiplicative/correction factors for the different detectors</a:t>
            </a:r>
          </a:p>
          <a:p>
            <a:pPr lvl="3"/>
            <a:r>
              <a:rPr lang="en-US" dirty="0"/>
              <a:t>Apply the correction factor to only one detectors data</a:t>
            </a:r>
          </a:p>
          <a:p>
            <a:pPr lvl="3"/>
            <a:r>
              <a:rPr lang="en-US" dirty="0"/>
              <a:t>The T and R correction factors do not have to be the same as the data was collected under different condition</a:t>
            </a:r>
          </a:p>
          <a:p>
            <a:pPr lvl="3"/>
            <a:r>
              <a:rPr lang="en-US" dirty="0"/>
              <a:t>Try to find a correction factor that gets the datasets to match that is less than 10% (0.1)</a:t>
            </a:r>
          </a:p>
          <a:p>
            <a:pPr lvl="4"/>
            <a:r>
              <a:rPr lang="en-US" dirty="0"/>
              <a:t>If larger than 10% it is a good idea to recollect the data and fix any inconsistencies or alignment issues.</a:t>
            </a:r>
          </a:p>
        </p:txBody>
      </p:sp>
      <p:sp>
        <p:nvSpPr>
          <p:cNvPr id="5" name="Slide Number Placeholder 4"/>
          <p:cNvSpPr>
            <a:spLocks noGrp="1"/>
          </p:cNvSpPr>
          <p:nvPr>
            <p:ph type="sldNum" sz="quarter" idx="12"/>
          </p:nvPr>
        </p:nvSpPr>
        <p:spPr/>
        <p:txBody>
          <a:bodyPr/>
          <a:lstStyle/>
          <a:p>
            <a:fld id="{1916C0ED-E794-4648-A64A-5C656C048578}" type="slidenum">
              <a:rPr lang="en-US" smtClean="0"/>
              <a:t>23</a:t>
            </a:fld>
            <a:endParaRPr lang="en-US" dirty="0"/>
          </a:p>
        </p:txBody>
      </p:sp>
      <p:pic>
        <p:nvPicPr>
          <p:cNvPr id="8" name="Content Placeholder 7"/>
          <p:cNvPicPr>
            <a:picLocks noGrp="1" noChangeAspect="1"/>
          </p:cNvPicPr>
          <p:nvPr>
            <p:ph sz="half" idx="2"/>
          </p:nvPr>
        </p:nvPicPr>
        <p:blipFill>
          <a:blip r:embed="rId2"/>
          <a:stretch>
            <a:fillRect/>
          </a:stretch>
        </p:blipFill>
        <p:spPr>
          <a:xfrm>
            <a:off x="4648200" y="2398388"/>
            <a:ext cx="4038600" cy="2929587"/>
          </a:xfrm>
          <a:prstGeom prst="rect">
            <a:avLst/>
          </a:prstGeom>
        </p:spPr>
      </p:pic>
    </p:spTree>
    <p:extLst>
      <p:ext uri="{BB962C8B-B14F-4D97-AF65-F5344CB8AC3E}">
        <p14:creationId xmlns:p14="http://schemas.microsoft.com/office/powerpoint/2010/main" val="8494312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a:xfrm>
            <a:off x="0" y="1182983"/>
            <a:ext cx="4781006" cy="5173368"/>
          </a:xfrm>
        </p:spPr>
        <p:txBody>
          <a:bodyPr>
            <a:normAutofit fontScale="85000" lnSpcReduction="10000"/>
          </a:bodyPr>
          <a:lstStyle/>
          <a:p>
            <a:r>
              <a:rPr lang="en-US" dirty="0"/>
              <a:t>The first interesting feature is that the dataset overlap but they don’t quite match.</a:t>
            </a:r>
          </a:p>
          <a:p>
            <a:pPr lvl="1"/>
            <a:r>
              <a:rPr lang="en-US" dirty="0"/>
              <a:t>To fix this problem, notice the additional parameters on the Info Tab (that didn’t exist on the single range plot spreadsheets)</a:t>
            </a:r>
          </a:p>
          <a:p>
            <a:pPr lvl="2"/>
            <a:r>
              <a:rPr lang="en-US" dirty="0"/>
              <a:t>Each time the scaling factor is changed you must apply the Select Defined Range of Data macro button</a:t>
            </a:r>
          </a:p>
          <a:p>
            <a:pPr lvl="2"/>
            <a:r>
              <a:rPr lang="en-US" dirty="0"/>
              <a:t>Once you decided on your range go back to the info tab and change your Range Min and Max values so the dataset no longer overlap but form a continuous set of data</a:t>
            </a:r>
          </a:p>
          <a:p>
            <a:pPr lvl="3"/>
            <a:r>
              <a:rPr lang="en-US" dirty="0"/>
              <a:t>Note once you filter the data this way you may wish to revisit the scaling factors so there are no jumps in the full dataset.</a:t>
            </a:r>
          </a:p>
        </p:txBody>
      </p:sp>
      <p:sp>
        <p:nvSpPr>
          <p:cNvPr id="5" name="Slide Number Placeholder 4"/>
          <p:cNvSpPr>
            <a:spLocks noGrp="1"/>
          </p:cNvSpPr>
          <p:nvPr>
            <p:ph type="sldNum" sz="quarter" idx="12"/>
          </p:nvPr>
        </p:nvSpPr>
        <p:spPr/>
        <p:txBody>
          <a:bodyPr/>
          <a:lstStyle/>
          <a:p>
            <a:fld id="{1916C0ED-E794-4648-A64A-5C656C048578}" type="slidenum">
              <a:rPr lang="en-US" smtClean="0"/>
              <a:t>24</a:t>
            </a:fld>
            <a:endParaRPr lang="en-US" dirty="0"/>
          </a:p>
        </p:txBody>
      </p:sp>
      <p:pic>
        <p:nvPicPr>
          <p:cNvPr id="4" name="Picture 3"/>
          <p:cNvPicPr>
            <a:picLocks noChangeAspect="1"/>
          </p:cNvPicPr>
          <p:nvPr/>
        </p:nvPicPr>
        <p:blipFill>
          <a:blip r:embed="rId2"/>
          <a:stretch>
            <a:fillRect/>
          </a:stretch>
        </p:blipFill>
        <p:spPr>
          <a:xfrm>
            <a:off x="94012" y="6308725"/>
            <a:ext cx="8350729" cy="365760"/>
          </a:xfrm>
          <a:prstGeom prst="rect">
            <a:avLst/>
          </a:prstGeom>
        </p:spPr>
      </p:pic>
      <p:pic>
        <p:nvPicPr>
          <p:cNvPr id="7" name="Content Placeholder 6"/>
          <p:cNvPicPr>
            <a:picLocks noGrp="1" noChangeAspect="1"/>
          </p:cNvPicPr>
          <p:nvPr>
            <p:ph sz="half" idx="2"/>
          </p:nvPr>
        </p:nvPicPr>
        <p:blipFill>
          <a:blip r:embed="rId3"/>
          <a:stretch>
            <a:fillRect/>
          </a:stretch>
        </p:blipFill>
        <p:spPr>
          <a:xfrm>
            <a:off x="4648200" y="2395909"/>
            <a:ext cx="4038600" cy="2934545"/>
          </a:xfrm>
          <a:prstGeom prst="rect">
            <a:avLst/>
          </a:prstGeom>
        </p:spPr>
      </p:pic>
    </p:spTree>
    <p:extLst>
      <p:ext uri="{BB962C8B-B14F-4D97-AF65-F5344CB8AC3E}">
        <p14:creationId xmlns:p14="http://schemas.microsoft.com/office/powerpoint/2010/main" val="19652635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p:txBody>
          <a:bodyPr>
            <a:normAutofit lnSpcReduction="10000"/>
          </a:bodyPr>
          <a:lstStyle/>
          <a:p>
            <a:r>
              <a:rPr lang="en-US" dirty="0"/>
              <a:t>The next feature of interest to note in these datasets is that the end points don’t appear to be noisy but instead have interesting features</a:t>
            </a:r>
          </a:p>
          <a:p>
            <a:pPr lvl="1"/>
            <a:r>
              <a:rPr lang="en-US" dirty="0"/>
              <a:t>We will investigate this by looking at the Raw spectra to see if these ends are a problem that we should remove.</a:t>
            </a:r>
          </a:p>
        </p:txBody>
      </p:sp>
      <p:sp>
        <p:nvSpPr>
          <p:cNvPr id="5" name="Slide Number Placeholder 4"/>
          <p:cNvSpPr>
            <a:spLocks noGrp="1"/>
          </p:cNvSpPr>
          <p:nvPr>
            <p:ph type="sldNum" sz="quarter" idx="12"/>
          </p:nvPr>
        </p:nvSpPr>
        <p:spPr/>
        <p:txBody>
          <a:bodyPr/>
          <a:lstStyle/>
          <a:p>
            <a:fld id="{1916C0ED-E794-4648-A64A-5C656C048578}" type="slidenum">
              <a:rPr lang="en-US" smtClean="0"/>
              <a:t>25</a:t>
            </a:fld>
            <a:endParaRPr lang="en-US" dirty="0"/>
          </a:p>
        </p:txBody>
      </p:sp>
      <p:pic>
        <p:nvPicPr>
          <p:cNvPr id="8" name="Content Placeholder 7"/>
          <p:cNvPicPr>
            <a:picLocks noGrp="1" noChangeAspect="1"/>
          </p:cNvPicPr>
          <p:nvPr>
            <p:ph sz="half" idx="2"/>
          </p:nvPr>
        </p:nvPicPr>
        <p:blipFill>
          <a:blip r:embed="rId2"/>
          <a:stretch>
            <a:fillRect/>
          </a:stretch>
        </p:blipFill>
        <p:spPr>
          <a:xfrm>
            <a:off x="4648200" y="2410869"/>
            <a:ext cx="4038600" cy="2904624"/>
          </a:xfrm>
          <a:prstGeom prst="rect">
            <a:avLst/>
          </a:prstGeom>
        </p:spPr>
      </p:pic>
    </p:spTree>
    <p:extLst>
      <p:ext uri="{BB962C8B-B14F-4D97-AF65-F5344CB8AC3E}">
        <p14:creationId xmlns:p14="http://schemas.microsoft.com/office/powerpoint/2010/main" val="35433763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p:txBody>
          <a:bodyPr>
            <a:normAutofit/>
          </a:bodyPr>
          <a:lstStyle/>
          <a:p>
            <a:r>
              <a:rPr lang="en-US" dirty="0"/>
              <a:t>Now looking at the Raw spectra for T and R in the high wavelength range we can see that while the intensities are low there is still enough difference between lamp, sample, and dark to say that this feature is real.</a:t>
            </a:r>
          </a:p>
        </p:txBody>
      </p:sp>
      <p:sp>
        <p:nvSpPr>
          <p:cNvPr id="5" name="Slide Number Placeholder 4"/>
          <p:cNvSpPr>
            <a:spLocks noGrp="1"/>
          </p:cNvSpPr>
          <p:nvPr>
            <p:ph type="sldNum" sz="quarter" idx="12"/>
          </p:nvPr>
        </p:nvSpPr>
        <p:spPr/>
        <p:txBody>
          <a:bodyPr/>
          <a:lstStyle/>
          <a:p>
            <a:fld id="{1916C0ED-E794-4648-A64A-5C656C048578}" type="slidenum">
              <a:rPr lang="en-US" smtClean="0"/>
              <a:t>26</a:t>
            </a:fld>
            <a:endParaRPr lang="en-US" dirty="0"/>
          </a:p>
        </p:txBody>
      </p:sp>
      <p:pic>
        <p:nvPicPr>
          <p:cNvPr id="6" name="Content Placeholder 5"/>
          <p:cNvPicPr>
            <a:picLocks noGrp="1" noChangeAspect="1"/>
          </p:cNvPicPr>
          <p:nvPr>
            <p:ph sz="half" idx="2"/>
          </p:nvPr>
        </p:nvPicPr>
        <p:blipFill>
          <a:blip r:embed="rId2"/>
          <a:stretch>
            <a:fillRect/>
          </a:stretch>
        </p:blipFill>
        <p:spPr>
          <a:xfrm>
            <a:off x="4648200" y="1417638"/>
            <a:ext cx="3179380" cy="2286000"/>
          </a:xfrm>
          <a:prstGeom prst="rect">
            <a:avLst/>
          </a:prstGeom>
        </p:spPr>
      </p:pic>
      <p:pic>
        <p:nvPicPr>
          <p:cNvPr id="7" name="Picture 6"/>
          <p:cNvPicPr>
            <a:picLocks noChangeAspect="1"/>
          </p:cNvPicPr>
          <p:nvPr/>
        </p:nvPicPr>
        <p:blipFill>
          <a:blip r:embed="rId3"/>
          <a:stretch>
            <a:fillRect/>
          </a:stretch>
        </p:blipFill>
        <p:spPr>
          <a:xfrm>
            <a:off x="4660084" y="4252912"/>
            <a:ext cx="3155611" cy="2286000"/>
          </a:xfrm>
          <a:prstGeom prst="rect">
            <a:avLst/>
          </a:prstGeom>
        </p:spPr>
      </p:pic>
    </p:spTree>
    <p:extLst>
      <p:ext uri="{BB962C8B-B14F-4D97-AF65-F5344CB8AC3E}">
        <p14:creationId xmlns:p14="http://schemas.microsoft.com/office/powerpoint/2010/main" val="32160709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p:txBody>
          <a:bodyPr>
            <a:normAutofit fontScale="92500" lnSpcReduction="10000"/>
          </a:bodyPr>
          <a:lstStyle/>
          <a:p>
            <a:r>
              <a:rPr lang="en-US" dirty="0"/>
              <a:t>Now looking at the Raw spectra for T and R in the low wavelength range we can see that while the intensities are low there is still enough difference between lamp, sample, and dark to say that this feature is real, up to about 220 nm which is where we will chop the data off.</a:t>
            </a:r>
          </a:p>
        </p:txBody>
      </p:sp>
      <p:sp>
        <p:nvSpPr>
          <p:cNvPr id="5" name="Slide Number Placeholder 4"/>
          <p:cNvSpPr>
            <a:spLocks noGrp="1"/>
          </p:cNvSpPr>
          <p:nvPr>
            <p:ph type="sldNum" sz="quarter" idx="12"/>
          </p:nvPr>
        </p:nvSpPr>
        <p:spPr/>
        <p:txBody>
          <a:bodyPr/>
          <a:lstStyle/>
          <a:p>
            <a:fld id="{1916C0ED-E794-4648-A64A-5C656C048578}" type="slidenum">
              <a:rPr lang="en-US" smtClean="0"/>
              <a:t>27</a:t>
            </a:fld>
            <a:endParaRPr lang="en-US" dirty="0"/>
          </a:p>
        </p:txBody>
      </p:sp>
      <p:pic>
        <p:nvPicPr>
          <p:cNvPr id="8" name="Content Placeholder 7"/>
          <p:cNvPicPr>
            <a:picLocks noGrp="1" noChangeAspect="1"/>
          </p:cNvPicPr>
          <p:nvPr>
            <p:ph sz="half" idx="2"/>
          </p:nvPr>
        </p:nvPicPr>
        <p:blipFill>
          <a:blip r:embed="rId2"/>
          <a:stretch>
            <a:fillRect/>
          </a:stretch>
        </p:blipFill>
        <p:spPr>
          <a:xfrm>
            <a:off x="4870270" y="3863181"/>
            <a:ext cx="3152703" cy="2286000"/>
          </a:xfrm>
          <a:prstGeom prst="rect">
            <a:avLst/>
          </a:prstGeom>
        </p:spPr>
      </p:pic>
      <p:pic>
        <p:nvPicPr>
          <p:cNvPr id="9" name="Picture 8"/>
          <p:cNvPicPr>
            <a:picLocks noChangeAspect="1"/>
          </p:cNvPicPr>
          <p:nvPr/>
        </p:nvPicPr>
        <p:blipFill>
          <a:blip r:embed="rId3"/>
          <a:stretch>
            <a:fillRect/>
          </a:stretch>
        </p:blipFill>
        <p:spPr>
          <a:xfrm>
            <a:off x="4848950" y="1473597"/>
            <a:ext cx="3174023" cy="2286000"/>
          </a:xfrm>
          <a:prstGeom prst="rect">
            <a:avLst/>
          </a:prstGeom>
        </p:spPr>
      </p:pic>
    </p:spTree>
    <p:extLst>
      <p:ext uri="{BB962C8B-B14F-4D97-AF65-F5344CB8AC3E}">
        <p14:creationId xmlns:p14="http://schemas.microsoft.com/office/powerpoint/2010/main" val="5593273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Multi-Range Optical Plots Spreadsheet</a:t>
            </a:r>
          </a:p>
        </p:txBody>
      </p:sp>
      <p:sp>
        <p:nvSpPr>
          <p:cNvPr id="3" name="Content Placeholder 2"/>
          <p:cNvSpPr>
            <a:spLocks noGrp="1"/>
          </p:cNvSpPr>
          <p:nvPr>
            <p:ph sz="half" idx="1"/>
          </p:nvPr>
        </p:nvSpPr>
        <p:spPr>
          <a:xfrm>
            <a:off x="91440" y="1136470"/>
            <a:ext cx="4404360" cy="5585006"/>
          </a:xfrm>
        </p:spPr>
        <p:txBody>
          <a:bodyPr>
            <a:normAutofit fontScale="92500" lnSpcReduction="20000"/>
          </a:bodyPr>
          <a:lstStyle/>
          <a:p>
            <a:r>
              <a:rPr lang="en-US" dirty="0"/>
              <a:t>The last thing to note in this plot is that the IR data is quite noisy.</a:t>
            </a:r>
          </a:p>
          <a:p>
            <a:pPr lvl="1"/>
            <a:r>
              <a:rPr lang="en-US" dirty="0"/>
              <a:t>We can either live with this noise or do a spot fix to replace the values with the surrounding ones</a:t>
            </a:r>
          </a:p>
          <a:p>
            <a:pPr lvl="2"/>
            <a:r>
              <a:rPr lang="en-US" dirty="0"/>
              <a:t>If we ignore the noise, most likely we will receive a bunch of errors when processing the data that we can ignore (be careful doing this as some of them may be valid errors)</a:t>
            </a:r>
          </a:p>
          <a:p>
            <a:pPr lvl="2"/>
            <a:r>
              <a:rPr lang="en-US" dirty="0"/>
              <a:t>If we spot fix these points it is done manually and can be done however you see fit</a:t>
            </a:r>
          </a:p>
          <a:p>
            <a:pPr lvl="3"/>
            <a:r>
              <a:rPr lang="en-US" dirty="0"/>
              <a:t>The way I typically do this is to find the bad point and do and average between the surrounding points so as to create a smooth transition</a:t>
            </a:r>
          </a:p>
        </p:txBody>
      </p:sp>
      <p:sp>
        <p:nvSpPr>
          <p:cNvPr id="5" name="Slide Number Placeholder 4"/>
          <p:cNvSpPr>
            <a:spLocks noGrp="1"/>
          </p:cNvSpPr>
          <p:nvPr>
            <p:ph type="sldNum" sz="quarter" idx="12"/>
          </p:nvPr>
        </p:nvSpPr>
        <p:spPr/>
        <p:txBody>
          <a:bodyPr/>
          <a:lstStyle/>
          <a:p>
            <a:fld id="{1916C0ED-E794-4648-A64A-5C656C048578}" type="slidenum">
              <a:rPr lang="en-US" smtClean="0"/>
              <a:t>28</a:t>
            </a:fld>
            <a:endParaRPr lang="en-US" dirty="0"/>
          </a:p>
        </p:txBody>
      </p:sp>
      <p:pic>
        <p:nvPicPr>
          <p:cNvPr id="8" name="Content Placeholder 7"/>
          <p:cNvPicPr>
            <a:picLocks noGrp="1" noChangeAspect="1"/>
          </p:cNvPicPr>
          <p:nvPr>
            <p:ph sz="half" idx="2"/>
          </p:nvPr>
        </p:nvPicPr>
        <p:blipFill>
          <a:blip r:embed="rId2"/>
          <a:stretch>
            <a:fillRect/>
          </a:stretch>
        </p:blipFill>
        <p:spPr>
          <a:xfrm>
            <a:off x="4648200" y="2410869"/>
            <a:ext cx="4038600" cy="2904624"/>
          </a:xfrm>
          <a:prstGeom prst="rect">
            <a:avLst/>
          </a:prstGeom>
        </p:spPr>
      </p:pic>
    </p:spTree>
    <p:extLst>
      <p:ext uri="{BB962C8B-B14F-4D97-AF65-F5344CB8AC3E}">
        <p14:creationId xmlns:p14="http://schemas.microsoft.com/office/powerpoint/2010/main" val="37019452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Manually De-spiking the data</a:t>
            </a:r>
          </a:p>
        </p:txBody>
      </p:sp>
      <p:pic>
        <p:nvPicPr>
          <p:cNvPr id="6" name="Content Placeholder 5"/>
          <p:cNvPicPr>
            <a:picLocks noGrp="1" noChangeAspect="1"/>
          </p:cNvPicPr>
          <p:nvPr>
            <p:ph sz="half" idx="2"/>
          </p:nvPr>
        </p:nvPicPr>
        <p:blipFill>
          <a:blip r:embed="rId2"/>
          <a:stretch>
            <a:fillRect/>
          </a:stretch>
        </p:blipFill>
        <p:spPr>
          <a:xfrm>
            <a:off x="4648200" y="2575372"/>
            <a:ext cx="4038600" cy="2575618"/>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29</a:t>
            </a:fld>
            <a:endParaRPr lang="en-US" dirty="0"/>
          </a:p>
        </p:txBody>
      </p:sp>
      <p:pic>
        <p:nvPicPr>
          <p:cNvPr id="7" name="Content Placeholder 7"/>
          <p:cNvPicPr>
            <a:picLocks noGrp="1" noChangeAspect="1"/>
          </p:cNvPicPr>
          <p:nvPr>
            <p:ph sz="half" idx="1"/>
          </p:nvPr>
        </p:nvPicPr>
        <p:blipFill>
          <a:blip r:embed="rId3"/>
          <a:stretch>
            <a:fillRect/>
          </a:stretch>
        </p:blipFill>
        <p:spPr>
          <a:xfrm>
            <a:off x="457200" y="2410869"/>
            <a:ext cx="4038600" cy="2904624"/>
          </a:xfrm>
          <a:prstGeom prst="rect">
            <a:avLst/>
          </a:prstGeom>
        </p:spPr>
      </p:pic>
    </p:spTree>
    <p:extLst>
      <p:ext uri="{BB962C8B-B14F-4D97-AF65-F5344CB8AC3E}">
        <p14:creationId xmlns:p14="http://schemas.microsoft.com/office/powerpoint/2010/main" val="37132440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Processing Flow Chart: Start</a:t>
            </a: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21261347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1916C0ED-E794-4648-A64A-5C656C048578}" type="slidenum">
              <a:rPr lang="en-US" smtClean="0"/>
              <a:t>3</a:t>
            </a:fld>
            <a:endParaRPr lang="en-US" dirty="0"/>
          </a:p>
        </p:txBody>
      </p:sp>
    </p:spTree>
    <p:extLst>
      <p:ext uri="{BB962C8B-B14F-4D97-AF65-F5344CB8AC3E}">
        <p14:creationId xmlns:p14="http://schemas.microsoft.com/office/powerpoint/2010/main" val="40166045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Processing Flow Chart: Single Range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848101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1916C0ED-E794-4648-A64A-5C656C048578}" type="slidenum">
              <a:rPr lang="en-US" smtClean="0"/>
              <a:t>4</a:t>
            </a:fld>
            <a:endParaRPr lang="en-US" dirty="0"/>
          </a:p>
        </p:txBody>
      </p:sp>
    </p:spTree>
    <p:extLst>
      <p:ext uri="{BB962C8B-B14F-4D97-AF65-F5344CB8AC3E}">
        <p14:creationId xmlns:p14="http://schemas.microsoft.com/office/powerpoint/2010/main" val="8485245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Raw Data File</a:t>
            </a:r>
          </a:p>
        </p:txBody>
      </p:sp>
      <p:sp>
        <p:nvSpPr>
          <p:cNvPr id="7" name="Text Placeholder 6"/>
          <p:cNvSpPr>
            <a:spLocks noGrp="1"/>
          </p:cNvSpPr>
          <p:nvPr>
            <p:ph type="body" idx="1"/>
          </p:nvPr>
        </p:nvSpPr>
        <p:spPr>
          <a:xfrm>
            <a:off x="457200" y="999862"/>
            <a:ext cx="4040188" cy="639762"/>
          </a:xfrm>
        </p:spPr>
        <p:txBody>
          <a:bodyPr/>
          <a:lstStyle/>
          <a:p>
            <a:r>
              <a:rPr lang="en-US" dirty="0"/>
              <a:t>Ocean Optics Data File</a:t>
            </a:r>
          </a:p>
        </p:txBody>
      </p:sp>
      <p:pic>
        <p:nvPicPr>
          <p:cNvPr id="11" name="Content Placeholder 10"/>
          <p:cNvPicPr>
            <a:picLocks noGrp="1" noChangeAspect="1"/>
          </p:cNvPicPr>
          <p:nvPr>
            <p:ph sz="half" idx="2"/>
          </p:nvPr>
        </p:nvPicPr>
        <p:blipFill>
          <a:blip r:embed="rId3"/>
          <a:stretch>
            <a:fillRect/>
          </a:stretch>
        </p:blipFill>
        <p:spPr>
          <a:xfrm>
            <a:off x="323385" y="1861925"/>
            <a:ext cx="3721963" cy="2286000"/>
          </a:xfrm>
          <a:prstGeom prst="rect">
            <a:avLst/>
          </a:prstGeom>
        </p:spPr>
      </p:pic>
      <p:sp>
        <p:nvSpPr>
          <p:cNvPr id="9" name="Text Placeholder 8"/>
          <p:cNvSpPr>
            <a:spLocks noGrp="1"/>
          </p:cNvSpPr>
          <p:nvPr>
            <p:ph type="body" sz="quarter" idx="3"/>
          </p:nvPr>
        </p:nvSpPr>
        <p:spPr>
          <a:xfrm>
            <a:off x="4645025" y="999862"/>
            <a:ext cx="4041775" cy="639762"/>
          </a:xfrm>
        </p:spPr>
        <p:txBody>
          <a:bodyPr>
            <a:normAutofit fontScale="92500"/>
          </a:bodyPr>
          <a:lstStyle/>
          <a:p>
            <a:r>
              <a:rPr lang="en-US" dirty="0"/>
              <a:t>Grating Spectrometer Data File</a:t>
            </a:r>
          </a:p>
        </p:txBody>
      </p:sp>
      <p:sp>
        <p:nvSpPr>
          <p:cNvPr id="4" name="Slide Number Placeholder 3"/>
          <p:cNvSpPr>
            <a:spLocks noGrp="1"/>
          </p:cNvSpPr>
          <p:nvPr>
            <p:ph type="sldNum" sz="quarter" idx="12"/>
          </p:nvPr>
        </p:nvSpPr>
        <p:spPr/>
        <p:txBody>
          <a:bodyPr/>
          <a:lstStyle/>
          <a:p>
            <a:fld id="{1916C0ED-E794-4648-A64A-5C656C048578}" type="slidenum">
              <a:rPr lang="en-US" smtClean="0"/>
              <a:t>5</a:t>
            </a:fld>
            <a:endParaRPr lang="en-US" dirty="0"/>
          </a:p>
        </p:txBody>
      </p:sp>
      <p:pic>
        <p:nvPicPr>
          <p:cNvPr id="5" name="Content Placeholder 4"/>
          <p:cNvPicPr>
            <a:picLocks noGrp="1" noChangeAspect="1"/>
          </p:cNvPicPr>
          <p:nvPr>
            <p:ph sz="quarter" idx="4"/>
          </p:nvPr>
        </p:nvPicPr>
        <p:blipFill>
          <a:blip r:embed="rId4"/>
          <a:stretch>
            <a:fillRect/>
          </a:stretch>
        </p:blipFill>
        <p:spPr>
          <a:xfrm>
            <a:off x="5235788" y="1861925"/>
            <a:ext cx="2634824" cy="2286000"/>
          </a:xfrm>
          <a:prstGeom prst="rect">
            <a:avLst/>
          </a:prstGeom>
        </p:spPr>
      </p:pic>
      <p:sp>
        <p:nvSpPr>
          <p:cNvPr id="6" name="TextBox 5"/>
          <p:cNvSpPr txBox="1"/>
          <p:nvPr/>
        </p:nvSpPr>
        <p:spPr>
          <a:xfrm>
            <a:off x="7749" y="4168579"/>
            <a:ext cx="8979277" cy="2862322"/>
          </a:xfrm>
          <a:prstGeom prst="rect">
            <a:avLst/>
          </a:prstGeom>
          <a:noFill/>
        </p:spPr>
        <p:txBody>
          <a:bodyPr wrap="square" rtlCol="0">
            <a:spAutoFit/>
          </a:bodyPr>
          <a:lstStyle/>
          <a:p>
            <a:pPr marL="285750" indent="-285750">
              <a:buFont typeface="Arial" panose="020B0604020202020204" pitchFamily="34" charset="0"/>
              <a:buChar char="•"/>
            </a:pPr>
            <a:r>
              <a:rPr lang="en-US" sz="1600" dirty="0"/>
              <a:t>The data output style for each spectrometer is slightly different, but how they calculate T and R are essentially the same, where</a:t>
            </a:r>
          </a:p>
          <a:p>
            <a:pPr marL="742950" lvl="1" indent="-285750">
              <a:buFont typeface="Arial" panose="020B0604020202020204" pitchFamily="34" charset="0"/>
              <a:buChar char="•"/>
            </a:pPr>
            <a:r>
              <a:rPr lang="en-US" sz="1600" i="1" dirty="0"/>
              <a:t>T</a:t>
            </a:r>
            <a:r>
              <a:rPr lang="en-US" sz="1600" i="1" baseline="-25000" dirty="0"/>
              <a:t>S</a:t>
            </a:r>
            <a:r>
              <a:rPr lang="en-US" sz="1600" i="1" dirty="0"/>
              <a:t> </a:t>
            </a:r>
            <a:r>
              <a:rPr lang="en-US" sz="1600" dirty="0"/>
              <a:t>is the power measured for the light through the sample</a:t>
            </a:r>
          </a:p>
          <a:p>
            <a:pPr marL="742950" lvl="1" indent="-285750">
              <a:buFont typeface="Arial" panose="020B0604020202020204" pitchFamily="34" charset="0"/>
              <a:buChar char="•"/>
            </a:pPr>
            <a:r>
              <a:rPr lang="en-US" sz="1600" dirty="0"/>
              <a:t> </a:t>
            </a:r>
            <a:r>
              <a:rPr lang="en-US" sz="1600" i="1" dirty="0"/>
              <a:t>P</a:t>
            </a:r>
            <a:r>
              <a:rPr lang="en-US" sz="1600" i="1" baseline="-25000" dirty="0"/>
              <a:t>BG</a:t>
            </a:r>
            <a:r>
              <a:rPr lang="en-US" sz="1600" i="1" dirty="0"/>
              <a:t> </a:t>
            </a:r>
            <a:r>
              <a:rPr lang="en-US" sz="1600" dirty="0"/>
              <a:t>is the power measured by the detector under dark conditions</a:t>
            </a:r>
          </a:p>
          <a:p>
            <a:pPr marL="742950" lvl="1" indent="-285750">
              <a:buFont typeface="Arial" panose="020B0604020202020204" pitchFamily="34" charset="0"/>
              <a:buChar char="•"/>
            </a:pPr>
            <a:r>
              <a:rPr lang="en-US" sz="1600" i="1" dirty="0"/>
              <a:t>P</a:t>
            </a:r>
            <a:r>
              <a:rPr lang="en-US" sz="1600" i="1" baseline="-25000" dirty="0"/>
              <a:t>R </a:t>
            </a:r>
            <a:r>
              <a:rPr lang="en-US" sz="1600" dirty="0"/>
              <a:t>is the power measured without the sample present (typically called the lamp)</a:t>
            </a:r>
          </a:p>
          <a:p>
            <a:pPr marL="742950" lvl="1" indent="-285750">
              <a:buFont typeface="Arial" panose="020B0604020202020204" pitchFamily="34" charset="0"/>
              <a:buChar char="•"/>
            </a:pPr>
            <a:r>
              <a:rPr lang="en-US" sz="1600" i="1" dirty="0"/>
              <a:t>R</a:t>
            </a:r>
            <a:r>
              <a:rPr lang="en-US" sz="1600" i="1" baseline="-25000" dirty="0"/>
              <a:t>S </a:t>
            </a:r>
            <a:r>
              <a:rPr lang="en-US" sz="1600" dirty="0"/>
              <a:t> is the power measured for the light reflecting off the sample.</a:t>
            </a:r>
          </a:p>
          <a:p>
            <a:pPr marL="742950" lvl="1" indent="-285750">
              <a:buFont typeface="Arial" panose="020B0604020202020204" pitchFamily="34" charset="0"/>
              <a:buChar char="•"/>
            </a:pPr>
            <a:r>
              <a:rPr lang="en-US" sz="1600" i="1" dirty="0" err="1"/>
              <a:t>R</a:t>
            </a:r>
            <a:r>
              <a:rPr lang="en-US" sz="1600" i="1" baseline="-25000" dirty="0" err="1"/>
              <a:t>ref</a:t>
            </a:r>
            <a:r>
              <a:rPr lang="en-US" sz="1600" i="1" dirty="0"/>
              <a:t> </a:t>
            </a:r>
            <a:r>
              <a:rPr lang="en-US" sz="1600" dirty="0"/>
              <a:t>is the reflectivity of the reference used</a:t>
            </a:r>
          </a:p>
          <a:p>
            <a:pPr marL="1200150" lvl="2" indent="-285750">
              <a:buFont typeface="Arial" panose="020B0604020202020204" pitchFamily="34" charset="0"/>
              <a:buChar char="•"/>
            </a:pPr>
            <a:r>
              <a:rPr lang="en-US" sz="1600" dirty="0"/>
              <a:t>For instance in the OO spectrometer we use a mirror as reference and we need to correct for the fact that the mirror is not 100% reflective for all wavelengths.</a:t>
            </a:r>
          </a:p>
          <a:p>
            <a:pPr marL="1200150" lvl="2" indent="-285750">
              <a:buFont typeface="Arial" panose="020B0604020202020204" pitchFamily="34" charset="0"/>
              <a:buChar char="•"/>
            </a:pPr>
            <a:r>
              <a:rPr lang="en-US" sz="1600" dirty="0"/>
              <a:t>However, for the grating spectrometer no reference is used so </a:t>
            </a:r>
            <a:r>
              <a:rPr lang="en-US" sz="1600" i="1" dirty="0" err="1"/>
              <a:t>R</a:t>
            </a:r>
            <a:r>
              <a:rPr lang="en-US" sz="1600" i="1" baseline="-25000" dirty="0" err="1"/>
              <a:t>ref</a:t>
            </a:r>
            <a:r>
              <a:rPr lang="en-US" sz="1600" i="1" dirty="0"/>
              <a:t>=1</a:t>
            </a:r>
            <a:r>
              <a:rPr lang="en-US" sz="1600" dirty="0"/>
              <a:t> </a:t>
            </a:r>
          </a:p>
          <a:p>
            <a:pPr marL="742950" lvl="1" indent="-285750">
              <a:buFont typeface="Arial" panose="020B0604020202020204" pitchFamily="34" charset="0"/>
              <a:buChar char="•"/>
            </a:pPr>
            <a:endParaRPr lang="en-US" sz="1600" i="1" dirty="0"/>
          </a:p>
        </p:txBody>
      </p:sp>
      <mc:AlternateContent xmlns:mc="http://schemas.openxmlformats.org/markup-compatibility/2006" xmlns:a14="http://schemas.microsoft.com/office/drawing/2010/main">
        <mc:Choice Requires="a14">
          <p:sp>
            <p:nvSpPr>
              <p:cNvPr id="8" name="TextBox 7"/>
              <p:cNvSpPr txBox="1"/>
              <p:nvPr/>
            </p:nvSpPr>
            <p:spPr>
              <a:xfrm>
                <a:off x="3853013" y="3010043"/>
                <a:ext cx="1375184"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𝑆</m:t>
                                  </m:r>
                                </m:sub>
                              </m:sSub>
                              <m:r>
                                <a:rPr lang="en-US" b="0" i="1" smtClean="0">
                                  <a:latin typeface="Cambria Math" panose="02040503050406030204" pitchFamily="18" charset="0"/>
                                </a:rPr>
                                <m:t>−</m:t>
                              </m:r>
                              <m:r>
                                <a:rPr lang="en-US" b="0" i="1" smtClean="0">
                                  <a:latin typeface="Cambria Math" panose="02040503050406030204" pitchFamily="18" charset="0"/>
                                </a:rPr>
                                <m:t>𝑃</m:t>
                              </m:r>
                            </m:e>
                            <m:sub>
                              <m:r>
                                <a:rPr lang="en-US" b="0" i="1" smtClean="0">
                                  <a:latin typeface="Cambria Math" panose="02040503050406030204" pitchFamily="18" charset="0"/>
                                </a:rPr>
                                <m:t>𝐵𝐺</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𝑅</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𝐵𝐺</m:t>
                              </m:r>
                            </m:sub>
                          </m:sSub>
                        </m:den>
                      </m:f>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3853013" y="3010043"/>
                <a:ext cx="1375184" cy="56566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250244" y="2053494"/>
                <a:ext cx="2071977"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𝑆</m:t>
                                  </m:r>
                                </m:sub>
                              </m:sSub>
                              <m:r>
                                <a:rPr lang="en-US" b="0" i="1" smtClean="0">
                                  <a:latin typeface="Cambria Math" panose="02040503050406030204" pitchFamily="18" charset="0"/>
                                </a:rPr>
                                <m:t>−</m:t>
                              </m:r>
                              <m:r>
                                <a:rPr lang="en-US" b="0" i="1" smtClean="0">
                                  <a:latin typeface="Cambria Math" panose="02040503050406030204" pitchFamily="18" charset="0"/>
                                </a:rPr>
                                <m:t>𝑃</m:t>
                              </m:r>
                            </m:e>
                            <m:sub>
                              <m:r>
                                <a:rPr lang="en-US" b="0" i="1" smtClean="0">
                                  <a:latin typeface="Cambria Math" panose="02040503050406030204" pitchFamily="18" charset="0"/>
                                </a:rPr>
                                <m:t>𝐵𝐺</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𝑅</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𝐵𝐺</m:t>
                              </m:r>
                            </m:sub>
                          </m:sSub>
                        </m:den>
                      </m:f>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𝑟𝑒𝑓</m:t>
                              </m:r>
                            </m:sub>
                          </m:sSub>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3250244" y="2053494"/>
                <a:ext cx="2071977" cy="565668"/>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322652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 Optical Data for Quality Checking</a:t>
            </a:r>
          </a:p>
        </p:txBody>
      </p:sp>
      <p:sp>
        <p:nvSpPr>
          <p:cNvPr id="7" name="Text Placeholder 6"/>
          <p:cNvSpPr>
            <a:spLocks noGrp="1"/>
          </p:cNvSpPr>
          <p:nvPr>
            <p:ph type="body" idx="1"/>
          </p:nvPr>
        </p:nvSpPr>
        <p:spPr/>
        <p:txBody>
          <a:bodyPr/>
          <a:lstStyle/>
          <a:p>
            <a:r>
              <a:rPr lang="en-US" dirty="0"/>
              <a:t>Spectrometer Data File</a:t>
            </a:r>
          </a:p>
        </p:txBody>
      </p:sp>
      <p:pic>
        <p:nvPicPr>
          <p:cNvPr id="11" name="Content Placeholder 10"/>
          <p:cNvPicPr>
            <a:picLocks noGrp="1" noChangeAspect="1"/>
          </p:cNvPicPr>
          <p:nvPr>
            <p:ph sz="half" idx="2"/>
          </p:nvPr>
        </p:nvPicPr>
        <p:blipFill>
          <a:blip r:embed="rId3"/>
          <a:stretch>
            <a:fillRect/>
          </a:stretch>
        </p:blipFill>
        <p:spPr>
          <a:xfrm>
            <a:off x="457200" y="2909793"/>
            <a:ext cx="4040188" cy="2481451"/>
          </a:xfrm>
          <a:prstGeom prst="rect">
            <a:avLst/>
          </a:prstGeom>
        </p:spPr>
      </p:pic>
      <p:sp>
        <p:nvSpPr>
          <p:cNvPr id="9" name="Text Placeholder 8"/>
          <p:cNvSpPr>
            <a:spLocks noGrp="1"/>
          </p:cNvSpPr>
          <p:nvPr>
            <p:ph type="body" sz="quarter" idx="3"/>
          </p:nvPr>
        </p:nvSpPr>
        <p:spPr/>
        <p:txBody>
          <a:bodyPr>
            <a:normAutofit fontScale="92500" lnSpcReduction="20000"/>
          </a:bodyPr>
          <a:lstStyle/>
          <a:p>
            <a:r>
              <a:rPr lang="en-US" dirty="0"/>
              <a:t>Single Range Optical Plots Spreadsheet</a:t>
            </a:r>
          </a:p>
        </p:txBody>
      </p:sp>
      <p:pic>
        <p:nvPicPr>
          <p:cNvPr id="12" name="Content Placeholder 11"/>
          <p:cNvPicPr>
            <a:picLocks noGrp="1" noChangeAspect="1"/>
          </p:cNvPicPr>
          <p:nvPr>
            <p:ph sz="quarter" idx="4"/>
          </p:nvPr>
        </p:nvPicPr>
        <p:blipFill>
          <a:blip r:embed="rId4"/>
          <a:stretch>
            <a:fillRect/>
          </a:stretch>
        </p:blipFill>
        <p:spPr>
          <a:xfrm>
            <a:off x="4645025" y="2909793"/>
            <a:ext cx="4041775" cy="996416"/>
          </a:xfrm>
          <a:prstGeom prst="rect">
            <a:avLst/>
          </a:prstGeom>
        </p:spPr>
      </p:pic>
      <p:sp>
        <p:nvSpPr>
          <p:cNvPr id="4" name="Slide Number Placeholder 3"/>
          <p:cNvSpPr>
            <a:spLocks noGrp="1"/>
          </p:cNvSpPr>
          <p:nvPr>
            <p:ph type="sldNum" sz="quarter" idx="12"/>
          </p:nvPr>
        </p:nvSpPr>
        <p:spPr/>
        <p:txBody>
          <a:bodyPr/>
          <a:lstStyle/>
          <a:p>
            <a:fld id="{1916C0ED-E794-4648-A64A-5C656C048578}" type="slidenum">
              <a:rPr lang="en-US" smtClean="0"/>
              <a:t>6</a:t>
            </a:fld>
            <a:endParaRPr lang="en-US" dirty="0"/>
          </a:p>
        </p:txBody>
      </p:sp>
      <p:sp>
        <p:nvSpPr>
          <p:cNvPr id="13" name="TextBox 12"/>
          <p:cNvSpPr txBox="1"/>
          <p:nvPr/>
        </p:nvSpPr>
        <p:spPr>
          <a:xfrm>
            <a:off x="4708733" y="4221622"/>
            <a:ext cx="3978067"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The first thing to note about the optical plots spreadsheet (and this is true for all subsequent spreadsheets) is that if a cell is colored light blue then it is expecting an input from the user.</a:t>
            </a:r>
          </a:p>
          <a:p>
            <a:pPr marL="742950" lvl="1" indent="-285750">
              <a:buFont typeface="Arial" panose="020B0604020202020204" pitchFamily="34" charset="0"/>
              <a:buChar char="•"/>
            </a:pPr>
            <a:r>
              <a:rPr lang="en-US" dirty="0"/>
              <a:t>In this case the input information is demographic</a:t>
            </a:r>
          </a:p>
        </p:txBody>
      </p:sp>
    </p:spTree>
    <p:extLst>
      <p:ext uri="{BB962C8B-B14F-4D97-AF65-F5344CB8AC3E}">
        <p14:creationId xmlns:p14="http://schemas.microsoft.com/office/powerpoint/2010/main" val="4742504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a:t>Single Range Optical Plots Spreadsheet</a:t>
            </a:r>
          </a:p>
        </p:txBody>
      </p:sp>
      <p:sp>
        <p:nvSpPr>
          <p:cNvPr id="10" name="Content Placeholder 9"/>
          <p:cNvSpPr>
            <a:spLocks noGrp="1"/>
          </p:cNvSpPr>
          <p:nvPr>
            <p:ph sz="half" idx="2"/>
          </p:nvPr>
        </p:nvSpPr>
        <p:spPr>
          <a:xfrm>
            <a:off x="457200" y="3332860"/>
            <a:ext cx="8229600" cy="3388615"/>
          </a:xfrm>
        </p:spPr>
        <p:txBody>
          <a:bodyPr>
            <a:normAutofit fontScale="70000" lnSpcReduction="20000"/>
          </a:bodyPr>
          <a:lstStyle/>
          <a:p>
            <a:r>
              <a:rPr lang="en-US" dirty="0"/>
              <a:t>The tab that should come up first when the optical plots spreadsheet is opened is the “Info” tab.</a:t>
            </a:r>
          </a:p>
          <a:p>
            <a:r>
              <a:rPr lang="en-US" dirty="0"/>
              <a:t>Make sure to fill out all demographic information</a:t>
            </a:r>
          </a:p>
          <a:p>
            <a:pPr lvl="1"/>
            <a:r>
              <a:rPr lang="en-US" dirty="0"/>
              <a:t>Global Information and Data</a:t>
            </a:r>
          </a:p>
          <a:p>
            <a:pPr lvl="1"/>
            <a:r>
              <a:rPr lang="en-US" dirty="0"/>
              <a:t>These values are used for plot labeling and data selection</a:t>
            </a:r>
          </a:p>
          <a:p>
            <a:r>
              <a:rPr lang="en-US" dirty="0"/>
              <a:t>Under Data File Information</a:t>
            </a:r>
          </a:p>
          <a:p>
            <a:pPr lvl="1"/>
            <a:r>
              <a:rPr lang="en-US" dirty="0"/>
              <a:t>Make sure that the file name of the file which contains the data you want to copy is open and spelled correctly in the file name box (Cell I2)</a:t>
            </a:r>
          </a:p>
          <a:p>
            <a:pPr lvl="1"/>
            <a:r>
              <a:rPr lang="en-US" dirty="0"/>
              <a:t>The cell references use the following format “Beginning Row”-”Beginning Column”</a:t>
            </a:r>
          </a:p>
          <a:p>
            <a:pPr lvl="2"/>
            <a:r>
              <a:rPr lang="en-US" dirty="0"/>
              <a:t>The Typical Values sections contains the values for the cell references from each spectrometer file (OO or GS) corresponding to data collected on a single sample for a single measurement</a:t>
            </a:r>
          </a:p>
          <a:p>
            <a:pPr lvl="2"/>
            <a:r>
              <a:rPr lang="en-US" dirty="0"/>
              <a:t>They are color coded for easy reference.</a:t>
            </a:r>
          </a:p>
        </p:txBody>
      </p:sp>
      <p:sp>
        <p:nvSpPr>
          <p:cNvPr id="7" name="Slide Number Placeholder 6"/>
          <p:cNvSpPr>
            <a:spLocks noGrp="1"/>
          </p:cNvSpPr>
          <p:nvPr>
            <p:ph type="sldNum" sz="quarter" idx="12"/>
          </p:nvPr>
        </p:nvSpPr>
        <p:spPr/>
        <p:txBody>
          <a:bodyPr/>
          <a:lstStyle/>
          <a:p>
            <a:fld id="{1916C0ED-E794-4648-A64A-5C656C048578}" type="slidenum">
              <a:rPr lang="en-US" smtClean="0"/>
              <a:t>7</a:t>
            </a:fld>
            <a:endParaRPr lang="en-US" dirty="0"/>
          </a:p>
        </p:txBody>
      </p:sp>
      <p:pic>
        <p:nvPicPr>
          <p:cNvPr id="13" name="Content Placeholder 12"/>
          <p:cNvPicPr>
            <a:picLocks noGrp="1" noChangeAspect="1"/>
          </p:cNvPicPr>
          <p:nvPr>
            <p:ph sz="half" idx="1"/>
          </p:nvPr>
        </p:nvPicPr>
        <p:blipFill>
          <a:blip r:embed="rId2"/>
          <a:stretch>
            <a:fillRect/>
          </a:stretch>
        </p:blipFill>
        <p:spPr>
          <a:xfrm>
            <a:off x="279466" y="1207706"/>
            <a:ext cx="8585067" cy="2065333"/>
          </a:xfrm>
          <a:prstGeom prst="rect">
            <a:avLst/>
          </a:prstGeom>
        </p:spPr>
      </p:pic>
    </p:spTree>
    <p:extLst>
      <p:ext uri="{BB962C8B-B14F-4D97-AF65-F5344CB8AC3E}">
        <p14:creationId xmlns:p14="http://schemas.microsoft.com/office/powerpoint/2010/main" val="33011532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a:t>Single Range Optical Plots Spreadsheet</a:t>
            </a:r>
          </a:p>
        </p:txBody>
      </p:sp>
      <p:sp>
        <p:nvSpPr>
          <p:cNvPr id="10" name="Content Placeholder 9"/>
          <p:cNvSpPr>
            <a:spLocks noGrp="1"/>
          </p:cNvSpPr>
          <p:nvPr>
            <p:ph sz="half" idx="2"/>
          </p:nvPr>
        </p:nvSpPr>
        <p:spPr>
          <a:xfrm>
            <a:off x="457200" y="3332860"/>
            <a:ext cx="8229600" cy="2793303"/>
          </a:xfrm>
        </p:spPr>
        <p:txBody>
          <a:bodyPr>
            <a:normAutofit fontScale="92500" lnSpcReduction="20000"/>
          </a:bodyPr>
          <a:lstStyle/>
          <a:p>
            <a:r>
              <a:rPr lang="en-US" dirty="0"/>
              <a:t>Once all demographic information is filled in, notice the Gray buttons on the bottom LHS of the screen</a:t>
            </a:r>
          </a:p>
          <a:p>
            <a:pPr lvl="1"/>
            <a:r>
              <a:rPr lang="en-US" dirty="0"/>
              <a:t>These buttons are used to do exactly what they are labeled to do</a:t>
            </a:r>
          </a:p>
          <a:p>
            <a:r>
              <a:rPr lang="en-US" dirty="0"/>
              <a:t>First you want to press the “Copy Data from Linked File” button</a:t>
            </a:r>
          </a:p>
          <a:p>
            <a:pPr lvl="1"/>
            <a:r>
              <a:rPr lang="en-US" dirty="0"/>
              <a:t>This will copy the data from the spectrometer file and paste it into the optical plots spreadsheet</a:t>
            </a:r>
          </a:p>
        </p:txBody>
      </p:sp>
      <p:sp>
        <p:nvSpPr>
          <p:cNvPr id="7" name="Slide Number Placeholder 6"/>
          <p:cNvSpPr>
            <a:spLocks noGrp="1"/>
          </p:cNvSpPr>
          <p:nvPr>
            <p:ph type="sldNum" sz="quarter" idx="12"/>
          </p:nvPr>
        </p:nvSpPr>
        <p:spPr/>
        <p:txBody>
          <a:bodyPr/>
          <a:lstStyle/>
          <a:p>
            <a:fld id="{1916C0ED-E794-4648-A64A-5C656C048578}" type="slidenum">
              <a:rPr lang="en-US" smtClean="0"/>
              <a:t>8</a:t>
            </a:fld>
            <a:endParaRPr lang="en-US" dirty="0"/>
          </a:p>
        </p:txBody>
      </p:sp>
      <p:pic>
        <p:nvPicPr>
          <p:cNvPr id="13" name="Content Placeholder 12"/>
          <p:cNvPicPr>
            <a:picLocks noGrp="1" noChangeAspect="1"/>
          </p:cNvPicPr>
          <p:nvPr>
            <p:ph sz="half" idx="1"/>
          </p:nvPr>
        </p:nvPicPr>
        <p:blipFill>
          <a:blip r:embed="rId2"/>
          <a:stretch>
            <a:fillRect/>
          </a:stretch>
        </p:blipFill>
        <p:spPr>
          <a:xfrm>
            <a:off x="279466" y="1207706"/>
            <a:ext cx="8585067" cy="2065333"/>
          </a:xfrm>
          <a:prstGeom prst="rect">
            <a:avLst/>
          </a:prstGeom>
        </p:spPr>
      </p:pic>
    </p:spTree>
    <p:extLst>
      <p:ext uri="{BB962C8B-B14F-4D97-AF65-F5344CB8AC3E}">
        <p14:creationId xmlns:p14="http://schemas.microsoft.com/office/powerpoint/2010/main" val="34026487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Single Range Optical Plots Spreadsheet</a:t>
            </a:r>
          </a:p>
        </p:txBody>
      </p:sp>
      <p:sp>
        <p:nvSpPr>
          <p:cNvPr id="3" name="Content Placeholder 2"/>
          <p:cNvSpPr>
            <a:spLocks noGrp="1"/>
          </p:cNvSpPr>
          <p:nvPr>
            <p:ph sz="half" idx="1"/>
          </p:nvPr>
        </p:nvSpPr>
        <p:spPr>
          <a:xfrm>
            <a:off x="457200" y="1417638"/>
            <a:ext cx="4038600" cy="5303837"/>
          </a:xfrm>
        </p:spPr>
        <p:txBody>
          <a:bodyPr>
            <a:normAutofit fontScale="70000" lnSpcReduction="20000"/>
          </a:bodyPr>
          <a:lstStyle/>
          <a:p>
            <a:r>
              <a:rPr lang="en-US" dirty="0"/>
              <a:t>Once the data is copied from the spectrometer file the Macro should bring you to the “Raw R” tab which contains a plot like the one shown on the right</a:t>
            </a:r>
          </a:p>
          <a:p>
            <a:pPr lvl="1"/>
            <a:r>
              <a:rPr lang="en-US" dirty="0"/>
              <a:t>Things to look for in this plot</a:t>
            </a:r>
          </a:p>
          <a:p>
            <a:pPr lvl="2"/>
            <a:r>
              <a:rPr lang="en-US" dirty="0"/>
              <a:t>Spikes in the lamp spectrum</a:t>
            </a:r>
          </a:p>
          <a:p>
            <a:pPr lvl="3"/>
            <a:r>
              <a:rPr lang="en-US" dirty="0"/>
              <a:t>Note the wavelength as this could be a possible source of noise</a:t>
            </a:r>
          </a:p>
          <a:p>
            <a:pPr lvl="3"/>
            <a:r>
              <a:rPr lang="en-US" dirty="0"/>
              <a:t>The spike at 656 nm in the lamp tends to be problematic for this spectrometer</a:t>
            </a:r>
          </a:p>
          <a:p>
            <a:pPr lvl="2"/>
            <a:r>
              <a:rPr lang="en-US" dirty="0"/>
              <a:t>The order of the spectra</a:t>
            </a:r>
          </a:p>
          <a:p>
            <a:pPr lvl="3"/>
            <a:r>
              <a:rPr lang="en-US" dirty="0"/>
              <a:t>Lamp should always be higher than Reflection which should be higher than Background</a:t>
            </a:r>
          </a:p>
          <a:p>
            <a:r>
              <a:rPr lang="en-US" dirty="0"/>
              <a:t>Repeat this QC procedure on the Raw T tab as well</a:t>
            </a:r>
          </a:p>
          <a:p>
            <a:pPr lvl="1"/>
            <a:r>
              <a:rPr lang="en-US" dirty="0"/>
              <a:t>Make note of any locations where Reflection and Background are similar in intensity as this will be the high absorption region and could contain significant noise.</a:t>
            </a:r>
          </a:p>
        </p:txBody>
      </p:sp>
      <p:pic>
        <p:nvPicPr>
          <p:cNvPr id="6" name="Content Placeholder 5"/>
          <p:cNvPicPr>
            <a:picLocks noGrp="1" noChangeAspect="1"/>
          </p:cNvPicPr>
          <p:nvPr>
            <p:ph sz="half" idx="2"/>
          </p:nvPr>
        </p:nvPicPr>
        <p:blipFill>
          <a:blip r:embed="rId2"/>
          <a:stretch>
            <a:fillRect/>
          </a:stretch>
        </p:blipFill>
        <p:spPr>
          <a:xfrm>
            <a:off x="4648200" y="2380229"/>
            <a:ext cx="4038600" cy="2965905"/>
          </a:xfrm>
          <a:prstGeom prst="rect">
            <a:avLst/>
          </a:prstGeom>
        </p:spPr>
      </p:pic>
      <p:sp>
        <p:nvSpPr>
          <p:cNvPr id="5" name="Slide Number Placeholder 4"/>
          <p:cNvSpPr>
            <a:spLocks noGrp="1"/>
          </p:cNvSpPr>
          <p:nvPr>
            <p:ph type="sldNum" sz="quarter" idx="12"/>
          </p:nvPr>
        </p:nvSpPr>
        <p:spPr/>
        <p:txBody>
          <a:bodyPr/>
          <a:lstStyle/>
          <a:p>
            <a:fld id="{1916C0ED-E794-4648-A64A-5C656C048578}" type="slidenum">
              <a:rPr lang="en-US" smtClean="0"/>
              <a:t>9</a:t>
            </a:fld>
            <a:endParaRPr lang="en-US" dirty="0"/>
          </a:p>
        </p:txBody>
      </p:sp>
    </p:spTree>
    <p:extLst>
      <p:ext uri="{BB962C8B-B14F-4D97-AF65-F5344CB8AC3E}">
        <p14:creationId xmlns:p14="http://schemas.microsoft.com/office/powerpoint/2010/main" val="3148459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16559</TotalTime>
  <Words>2680</Words>
  <Application>Microsoft Office PowerPoint</Application>
  <PresentationFormat>On-screen Show (4:3)</PresentationFormat>
  <Paragraphs>213</Paragraphs>
  <Slides>29</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Cambria Math</vt:lpstr>
      <vt:lpstr>Office Theme</vt:lpstr>
      <vt:lpstr>Transmission and Reflection Spectroscopy: Optical Plots</vt:lpstr>
      <vt:lpstr>Motivation</vt:lpstr>
      <vt:lpstr>Processing Flow Chart: Start</vt:lpstr>
      <vt:lpstr>Processing Flow Chart: Single Range</vt:lpstr>
      <vt:lpstr>Raw Data File</vt:lpstr>
      <vt:lpstr>Copy Optical Data for Quality Checking</vt:lpstr>
      <vt:lpstr>Single Range Optical Plots Spreadsheet</vt:lpstr>
      <vt:lpstr>Single Range Optical Plots Spreadsheet</vt:lpstr>
      <vt:lpstr>Single Range Optical Plots Spreadsheet</vt:lpstr>
      <vt:lpstr>Single Range Optical Plots Spreadsheet</vt:lpstr>
      <vt:lpstr>Clipping off Noisy Data</vt:lpstr>
      <vt:lpstr>Clipping off Noisy Data</vt:lpstr>
      <vt:lpstr>Quality Checking Optical Data: T and R</vt:lpstr>
      <vt:lpstr>Quality Checking Optical Data: T/(1-R) and 1-T-R</vt:lpstr>
      <vt:lpstr>Quality Checking Optical Data: T/(1-R) and 1-T-R</vt:lpstr>
      <vt:lpstr>Make OO data Integer Steps </vt:lpstr>
      <vt:lpstr>Make OO data Integer Steps </vt:lpstr>
      <vt:lpstr>Make OO data Integer Steps </vt:lpstr>
      <vt:lpstr>Processing Flow Chart: Multi-Range</vt:lpstr>
      <vt:lpstr>Multi-Range Optical Plots Spreadsheet</vt:lpstr>
      <vt:lpstr>Multi-Range Optical Plots Spreadsheet</vt:lpstr>
      <vt:lpstr>Multi-Range Optical Plots Spreadsheet</vt:lpstr>
      <vt:lpstr>Multi-Range Optical Plots Spreadsheet</vt:lpstr>
      <vt:lpstr>Multi-Range Optical Plots Spreadsheet</vt:lpstr>
      <vt:lpstr>Multi-Range Optical Plots Spreadsheet</vt:lpstr>
      <vt:lpstr>Multi-Range Optical Plots Spreadsheet</vt:lpstr>
      <vt:lpstr>Multi-Range Optical Plots Spreadsheet</vt:lpstr>
      <vt:lpstr>Multi-Range Optical Plots Spreadsheet</vt:lpstr>
      <vt:lpstr>Manually De-spiking the data</vt:lpstr>
    </vt:vector>
  </TitlesOfParts>
  <Company>NREL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Vladan Stevanovic</dc:creator>
  <cp:lastModifiedBy>James Haggerty</cp:lastModifiedBy>
  <cp:revision>609</cp:revision>
  <dcterms:created xsi:type="dcterms:W3CDTF">2015-02-04T15:50:52Z</dcterms:created>
  <dcterms:modified xsi:type="dcterms:W3CDTF">2017-03-28T20:07:54Z</dcterms:modified>
</cp:coreProperties>
</file>