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6E2E6-813E-F941-814B-E2739FD8D7CC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1B5D4-00FD-6E48-BA35-19F6994D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PH575 Spring 2008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44D5309-F76E-C347-98E3-0A320F942003}" type="datetime4">
              <a:rPr lang="en-US" sz="1200"/>
              <a:pPr/>
              <a:t>May 1, 2019</a:t>
            </a:fld>
            <a:endParaRPr 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B93C7F0-5103-3741-8050-685E0B0DFE8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6628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9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5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4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5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8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7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1050-925B-5345-9547-B5781A23F76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4548F-C8A9-D74A-A1B6-E651C96B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image" Target="../media/image4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3.emf"/><Relationship Id="rId11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738606"/>
              </p:ext>
            </p:extLst>
          </p:nvPr>
        </p:nvGraphicFramePr>
        <p:xfrm>
          <a:off x="3564461" y="3204633"/>
          <a:ext cx="195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955800" imgH="838200" progId="Equation.DSMT4">
                  <p:embed/>
                </p:oleObj>
              </mc:Choice>
              <mc:Fallback>
                <p:oleObj name="Equation" r:id="rId4" imgW="19558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461" y="3204633"/>
                        <a:ext cx="1955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405506"/>
              </p:ext>
            </p:extLst>
          </p:nvPr>
        </p:nvGraphicFramePr>
        <p:xfrm>
          <a:off x="3564461" y="5245100"/>
          <a:ext cx="15240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1524000" imgH="1358900" progId="Equation.DSMT4">
                  <p:embed/>
                </p:oleObj>
              </mc:Choice>
              <mc:Fallback>
                <p:oleObj name="Equation" r:id="rId6" imgW="1524000" imgH="1358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461" y="5245100"/>
                        <a:ext cx="15240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795" y="112784"/>
            <a:ext cx="3657600" cy="2443277"/>
          </a:xfrm>
          <a:prstGeom prst="rect">
            <a:avLst/>
          </a:prstGeom>
        </p:spPr>
      </p:pic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486700"/>
              </p:ext>
            </p:extLst>
          </p:nvPr>
        </p:nvGraphicFramePr>
        <p:xfrm>
          <a:off x="4085166" y="901700"/>
          <a:ext cx="749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9" imgW="749300" imgH="469900" progId="Equation.DSMT4">
                  <p:embed/>
                </p:oleObj>
              </mc:Choice>
              <mc:Fallback>
                <p:oleObj name="Equation" r:id="rId9" imgW="7493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5166" y="901700"/>
                        <a:ext cx="749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88461" y="112784"/>
            <a:ext cx="3657600" cy="244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3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MathType 5.0 Equation</vt:lpstr>
      <vt:lpstr>MathType 6.0 Equation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Tate</dc:creator>
  <cp:lastModifiedBy>Janet Tate</cp:lastModifiedBy>
  <cp:revision>3</cp:revision>
  <cp:lastPrinted>2019-05-01T16:59:05Z</cp:lastPrinted>
  <dcterms:created xsi:type="dcterms:W3CDTF">2019-05-01T16:38:25Z</dcterms:created>
  <dcterms:modified xsi:type="dcterms:W3CDTF">2019-05-01T16:59:07Z</dcterms:modified>
</cp:coreProperties>
</file>