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34" autoAdjust="0"/>
    <p:restoredTop sz="94660"/>
  </p:normalViewPr>
  <p:slideViewPr>
    <p:cSldViewPr>
      <p:cViewPr varScale="1">
        <p:scale>
          <a:sx n="19" d="100"/>
          <a:sy n="19" d="100"/>
        </p:scale>
        <p:origin x="-1248" y="-138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63380-1866-4B8F-A887-ABA81A316519}" type="datetimeFigureOut">
              <a:rPr lang="en-US" smtClean="0"/>
              <a:t>8/17/2017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91EC7-7FD5-405B-BE98-31AB126A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499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63380-1866-4B8F-A887-ABA81A316519}" type="datetimeFigureOut">
              <a:rPr lang="en-US" smtClean="0"/>
              <a:t>8/17/2017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91EC7-7FD5-405B-BE98-31AB126A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632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63380-1866-4B8F-A887-ABA81A316519}" type="datetimeFigureOut">
              <a:rPr lang="en-US" smtClean="0"/>
              <a:t>8/17/2017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91EC7-7FD5-405B-BE98-31AB126A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018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63380-1866-4B8F-A887-ABA81A316519}" type="datetimeFigureOut">
              <a:rPr lang="en-US" smtClean="0"/>
              <a:t>8/17/2017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91EC7-7FD5-405B-BE98-31AB126A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026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63380-1866-4B8F-A887-ABA81A316519}" type="datetimeFigureOut">
              <a:rPr lang="en-US" smtClean="0"/>
              <a:t>8/17/2017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91EC7-7FD5-405B-BE98-31AB126A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784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63380-1866-4B8F-A887-ABA81A316519}" type="datetimeFigureOut">
              <a:rPr lang="en-US" smtClean="0"/>
              <a:t>8/17/2017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91EC7-7FD5-405B-BE98-31AB126A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779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63380-1866-4B8F-A887-ABA81A316519}" type="datetimeFigureOut">
              <a:rPr lang="en-US" smtClean="0"/>
              <a:t>8/17/2017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91EC7-7FD5-405B-BE98-31AB126A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027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63380-1866-4B8F-A887-ABA81A316519}" type="datetimeFigureOut">
              <a:rPr lang="en-US" smtClean="0"/>
              <a:t>8/17/2017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91EC7-7FD5-405B-BE98-31AB126A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851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63380-1866-4B8F-A887-ABA81A316519}" type="datetimeFigureOut">
              <a:rPr lang="en-US" smtClean="0"/>
              <a:t>8/17/2017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91EC7-7FD5-405B-BE98-31AB126A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893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63380-1866-4B8F-A887-ABA81A316519}" type="datetimeFigureOut">
              <a:rPr lang="en-US" smtClean="0"/>
              <a:t>8/17/2017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91EC7-7FD5-405B-BE98-31AB126A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108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63380-1866-4B8F-A887-ABA81A316519}" type="datetimeFigureOut">
              <a:rPr lang="en-US" smtClean="0"/>
              <a:t>8/17/2017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91EC7-7FD5-405B-BE98-31AB126A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106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D63380-1866-4B8F-A887-ABA81A316519}" type="datetimeFigureOut">
              <a:rPr lang="en-US" smtClean="0"/>
              <a:t>8/17/2017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91EC7-7FD5-405B-BE98-31AB126A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342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912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4389120" rtl="0" eaLnBrk="1" latinLnBrk="0" hangingPunct="1">
        <a:spcBef>
          <a:spcPct val="20000"/>
        </a:spcBef>
        <a:buFont typeface="Arial" panose="020B0604020202020204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foundsi\Desktop\poster-without-font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847725"/>
            <a:ext cx="41148000" cy="3086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84809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Oregon State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Founds, Ian Wentworth</dc:creator>
  <cp:lastModifiedBy>Founds, Ian Wentworth</cp:lastModifiedBy>
  <cp:revision>1</cp:revision>
  <dcterms:created xsi:type="dcterms:W3CDTF">2017-08-17T19:34:46Z</dcterms:created>
  <dcterms:modified xsi:type="dcterms:W3CDTF">2017-08-17T19:39:55Z</dcterms:modified>
</cp:coreProperties>
</file>